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56" r:id="rId3"/>
    <p:sldMasterId id="2147483768" r:id="rId4"/>
    <p:sldMasterId id="2147483792" r:id="rId5"/>
  </p:sldMasterIdLst>
  <p:notesMasterIdLst>
    <p:notesMasterId r:id="rId27"/>
  </p:notesMasterIdLst>
  <p:sldIdLst>
    <p:sldId id="256" r:id="rId6"/>
    <p:sldId id="257" r:id="rId7"/>
    <p:sldId id="258" r:id="rId8"/>
    <p:sldId id="259" r:id="rId9"/>
    <p:sldId id="271" r:id="rId10"/>
    <p:sldId id="272" r:id="rId11"/>
    <p:sldId id="273" r:id="rId12"/>
    <p:sldId id="274" r:id="rId13"/>
    <p:sldId id="277" r:id="rId14"/>
    <p:sldId id="275" r:id="rId15"/>
    <p:sldId id="276" r:id="rId16"/>
    <p:sldId id="260" r:id="rId17"/>
    <p:sldId id="261" r:id="rId18"/>
    <p:sldId id="263" r:id="rId19"/>
    <p:sldId id="264" r:id="rId20"/>
    <p:sldId id="265" r:id="rId21"/>
    <p:sldId id="266" r:id="rId22"/>
    <p:sldId id="267" r:id="rId23"/>
    <p:sldId id="268" r:id="rId24"/>
    <p:sldId id="269" r:id="rId25"/>
    <p:sldId id="270"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33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BD207-2030-465E-935B-08D559D90FED}" type="datetimeFigureOut">
              <a:rPr lang="zh-CN" altLang="en-US" smtClean="0"/>
              <a:pPr/>
              <a:t>2016-3-4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B1DAEF-180E-454D-BDCE-CFE049215D2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EB1DAEF-180E-454D-BDCE-CFE049215D2A}" type="slidenum">
              <a:rPr lang="zh-CN" altLang="en-US" smtClean="0"/>
              <a:pPr/>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1A98EF3C-8C8A-473B-BE68-AFA31C3238E8}" type="datetimeFigureOut">
              <a:rPr lang="zh-CN" altLang="en-US" smtClean="0"/>
              <a:pPr/>
              <a:t>2016-3-4</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A2B9EA5-07D1-47E9-863D-13E74783806F}" type="slidenum">
              <a:rPr lang="zh-CN" altLang="en-US" smtClean="0"/>
              <a:pPr/>
              <a:t>‹#›</a:t>
            </a:fld>
            <a:endParaRPr lang="zh-CN"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1A98EF3C-8C8A-473B-BE68-AFA31C3238E8}" type="datetimeFigureOut">
              <a:rPr lang="zh-CN" altLang="en-US" smtClean="0"/>
              <a:pPr/>
              <a:t>2016-3-4</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A2B9EA5-07D1-47E9-863D-13E74783806F}" type="slidenum">
              <a:rPr lang="zh-CN" altLang="en-US" smtClean="0"/>
              <a:pPr/>
              <a:t>‹#›</a:t>
            </a:fld>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11138"/>
            <a:ext cx="2057400" cy="59150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11138"/>
            <a:ext cx="6019800" cy="59150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1A98EF3C-8C8A-473B-BE68-AFA31C3238E8}" type="datetimeFigureOut">
              <a:rPr lang="zh-CN" altLang="en-US" smtClean="0"/>
              <a:pPr/>
              <a:t>2016-3-4</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A2B9EA5-07D1-47E9-863D-13E74783806F}" type="slidenum">
              <a:rPr lang="zh-CN" altLang="en-US" smtClean="0"/>
              <a:pPr/>
              <a:t>‹#›</a:t>
            </a:fld>
            <a:endParaRPr lang="zh-CN"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8121796D-C497-4FD7-A5ED-5BD60BB8ECFA}" type="datetimeFigureOut">
              <a:rPr lang="en-US"/>
              <a:pPr/>
              <a:t>3/4/2016</a:t>
            </a:fld>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08501ED3-2A49-4E9B-9342-281307619EF1}" type="slidenum">
              <a:rPr lang="en-US"/>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832F1AB2-B10F-4697-B360-77224E6F47CE}" type="datetimeFigureOut">
              <a:rPr lang="en-US"/>
              <a:pPr/>
              <a:t>3/4/2016</a:t>
            </a:fld>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B6DC210D-D340-4D74-8FDB-7F2B41590A2C}" type="slidenum">
              <a:rPr lang="en-US"/>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11FAFA7F-2A66-47E5-8C55-FE2C29A2B258}" type="datetimeFigureOut">
              <a:rPr lang="en-US"/>
              <a:pPr/>
              <a:t>3/4/2016</a:t>
            </a:fld>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7DB5B9F9-463F-46C4-BBAD-ED4C25070812}" type="slidenum">
              <a:rPr lang="en-US"/>
              <a:pPr/>
              <a:t>‹#›</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067F8BAB-C13E-4951-8242-D96EFA5967B5}" type="datetimeFigureOut">
              <a:rPr lang="en-US"/>
              <a:pPr/>
              <a:t>3/4/2016</a:t>
            </a:fld>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44239E7F-8151-4AA6-88DF-C4180CFE0EC5}" type="slidenum">
              <a:rPr lang="en-US"/>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B4BDE301-2EA9-4D05-8C23-F505EEE6E8BC}" type="datetimeFigureOut">
              <a:rPr lang="en-US"/>
              <a:pPr/>
              <a:t>3/4/2016</a:t>
            </a:fld>
            <a:endParaRPr lang="en-US"/>
          </a:p>
        </p:txBody>
      </p:sp>
      <p:sp>
        <p:nvSpPr>
          <p:cNvPr id="8" name="页脚占位符 7"/>
          <p:cNvSpPr>
            <a:spLocks noGrp="1"/>
          </p:cNvSpPr>
          <p:nvPr>
            <p:ph type="ftr" sz="quarter" idx="11"/>
          </p:nvPr>
        </p:nvSpPr>
        <p:spPr/>
        <p:txBody>
          <a:bodyPr/>
          <a:lstStyle>
            <a:lvl1pPr>
              <a:defRPr/>
            </a:lvl1pPr>
          </a:lstStyle>
          <a:p>
            <a:endParaRPr lang="en-US"/>
          </a:p>
        </p:txBody>
      </p:sp>
      <p:sp>
        <p:nvSpPr>
          <p:cNvPr id="9" name="灯片编号占位符 8"/>
          <p:cNvSpPr>
            <a:spLocks noGrp="1"/>
          </p:cNvSpPr>
          <p:nvPr>
            <p:ph type="sldNum" sz="quarter" idx="12"/>
          </p:nvPr>
        </p:nvSpPr>
        <p:spPr/>
        <p:txBody>
          <a:bodyPr/>
          <a:lstStyle>
            <a:lvl1pPr>
              <a:defRPr/>
            </a:lvl1pPr>
          </a:lstStyle>
          <a:p>
            <a:fld id="{CDC8A88E-08E1-4689-9324-DA7F29133326}" type="slidenum">
              <a:rPr lang="en-US"/>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867C33ED-384D-422F-8A56-51B97E542DAC}" type="datetimeFigureOut">
              <a:rPr lang="en-US"/>
              <a:pPr/>
              <a:t>3/4/2016</a:t>
            </a:fld>
            <a:endParaRPr lang="en-US"/>
          </a:p>
        </p:txBody>
      </p:sp>
      <p:sp>
        <p:nvSpPr>
          <p:cNvPr id="4" name="页脚占位符 3"/>
          <p:cNvSpPr>
            <a:spLocks noGrp="1"/>
          </p:cNvSpPr>
          <p:nvPr>
            <p:ph type="ftr" sz="quarter" idx="11"/>
          </p:nvPr>
        </p:nvSpPr>
        <p:spPr/>
        <p:txBody>
          <a:bodyPr/>
          <a:lstStyle>
            <a:lvl1pPr>
              <a:defRPr/>
            </a:lvl1pPr>
          </a:lstStyle>
          <a:p>
            <a:endParaRPr lang="en-US"/>
          </a:p>
        </p:txBody>
      </p:sp>
      <p:sp>
        <p:nvSpPr>
          <p:cNvPr id="5" name="灯片编号占位符 4"/>
          <p:cNvSpPr>
            <a:spLocks noGrp="1"/>
          </p:cNvSpPr>
          <p:nvPr>
            <p:ph type="sldNum" sz="quarter" idx="12"/>
          </p:nvPr>
        </p:nvSpPr>
        <p:spPr/>
        <p:txBody>
          <a:bodyPr/>
          <a:lstStyle>
            <a:lvl1pPr>
              <a:defRPr/>
            </a:lvl1pPr>
          </a:lstStyle>
          <a:p>
            <a:fld id="{AC6F8927-487B-4143-9452-B722583FA0C1}" type="slidenum">
              <a:rPr lang="en-US"/>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E61D6CBF-54FA-40D9-ADC7-44547662C0BC}" type="datetimeFigureOut">
              <a:rPr lang="en-US"/>
              <a:pPr/>
              <a:t>3/4/2016</a:t>
            </a:fld>
            <a:endParaRPr lang="en-US"/>
          </a:p>
        </p:txBody>
      </p:sp>
      <p:sp>
        <p:nvSpPr>
          <p:cNvPr id="3" name="页脚占位符 2"/>
          <p:cNvSpPr>
            <a:spLocks noGrp="1"/>
          </p:cNvSpPr>
          <p:nvPr>
            <p:ph type="ftr" sz="quarter" idx="11"/>
          </p:nvPr>
        </p:nvSpPr>
        <p:spPr/>
        <p:txBody>
          <a:bodyPr/>
          <a:lstStyle>
            <a:lvl1pPr>
              <a:defRPr/>
            </a:lvl1pPr>
          </a:lstStyle>
          <a:p>
            <a:endParaRPr lang="en-US"/>
          </a:p>
        </p:txBody>
      </p:sp>
      <p:sp>
        <p:nvSpPr>
          <p:cNvPr id="4" name="灯片编号占位符 3"/>
          <p:cNvSpPr>
            <a:spLocks noGrp="1"/>
          </p:cNvSpPr>
          <p:nvPr>
            <p:ph type="sldNum" sz="quarter" idx="12"/>
          </p:nvPr>
        </p:nvSpPr>
        <p:spPr/>
        <p:txBody>
          <a:bodyPr/>
          <a:lstStyle>
            <a:lvl1pPr>
              <a:defRPr/>
            </a:lvl1pPr>
          </a:lstStyle>
          <a:p>
            <a:fld id="{8153465E-315F-414A-889B-DE987D459FFB}" type="slidenum">
              <a:rPr lang="en-US"/>
              <a:pPr/>
              <a:t>‹#›</a:t>
            </a:fld>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A0F3633A-5D64-445A-9090-E5CB4FDE8387}" type="datetimeFigureOut">
              <a:rPr lang="en-US"/>
              <a:pPr/>
              <a:t>3/4/2016</a:t>
            </a:fld>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BB23DCED-13F1-4A23-BD0F-E7E6E2FA3567}" type="slidenum">
              <a:rPr lang="en-US"/>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1A98EF3C-8C8A-473B-BE68-AFA31C3238E8}" type="datetimeFigureOut">
              <a:rPr lang="zh-CN" altLang="en-US" smtClean="0"/>
              <a:pPr/>
              <a:t>2016-3-4</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A2B9EA5-07D1-47E9-863D-13E74783806F}" type="slidenum">
              <a:rPr lang="zh-CN" altLang="en-US" smtClean="0"/>
              <a:pPr/>
              <a:t>‹#›</a:t>
            </a:fld>
            <a:endParaRPr lang="zh-CN" alt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9CAAD832-4447-48D3-AED7-DFE17CE59B8F}" type="datetimeFigureOut">
              <a:rPr lang="en-US"/>
              <a:pPr/>
              <a:t>3/4/2016</a:t>
            </a:fld>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E7A3886E-02D6-40DD-9016-810272964652}" type="slidenum">
              <a:rPr lang="en-US"/>
              <a:pPr/>
              <a:t>‹#›</a:t>
            </a:fld>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01CA3FC7-27A3-4E75-9568-B70B7688DF88}" type="datetimeFigureOut">
              <a:rPr lang="en-US"/>
              <a:pPr/>
              <a:t>3/4/2016</a:t>
            </a:fld>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D53AE268-7042-4407-9ABE-BC18C319DAB7}" type="slidenum">
              <a:rPr lang="en-US"/>
              <a:pPr/>
              <a:t>‹#›</a:t>
            </a:fld>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11138"/>
            <a:ext cx="2057400" cy="59150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11138"/>
            <a:ext cx="6019800" cy="59150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0CF8734F-AD16-4F46-A024-133676D7E82A}" type="datetimeFigureOut">
              <a:rPr lang="en-US"/>
              <a:pPr/>
              <a:t>3/4/2016</a:t>
            </a:fld>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8C831498-136F-473A-89C9-4AF0C22D0D89}" type="slidenum">
              <a:rPr lang="en-US"/>
              <a:pPr/>
              <a:t>‹#›</a:t>
            </a:fld>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1A98EF3C-8C8A-473B-BE68-AFA31C3238E8}" type="datetimeFigureOut">
              <a:rPr lang="zh-CN" altLang="en-US" smtClean="0"/>
              <a:pPr/>
              <a:t>2016-3-4</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A2B9EA5-07D1-47E9-863D-13E74783806F}" type="slidenum">
              <a:rPr lang="zh-CN" altLang="en-US" smtClean="0"/>
              <a:pPr/>
              <a:t>‹#›</a:t>
            </a:fld>
            <a:endParaRPr lang="zh-CN" alt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1A98EF3C-8C8A-473B-BE68-AFA31C3238E8}" type="datetimeFigureOut">
              <a:rPr lang="zh-CN" altLang="en-US" smtClean="0"/>
              <a:pPr/>
              <a:t>2016-3-4</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A2B9EA5-07D1-47E9-863D-13E74783806F}" type="slidenum">
              <a:rPr lang="zh-CN" altLang="en-US" smtClean="0"/>
              <a:pPr/>
              <a:t>‹#›</a:t>
            </a:fld>
            <a:endParaRPr lang="zh-CN" alt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1A98EF3C-8C8A-473B-BE68-AFA31C3238E8}" type="datetimeFigureOut">
              <a:rPr lang="zh-CN" altLang="en-US" smtClean="0"/>
              <a:pPr/>
              <a:t>2016-3-4</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A2B9EA5-07D1-47E9-863D-13E74783806F}" type="slidenum">
              <a:rPr lang="zh-CN" altLang="en-US" smtClean="0"/>
              <a:pPr/>
              <a:t>‹#›</a:t>
            </a:fld>
            <a:endParaRPr lang="zh-CN" alt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1A98EF3C-8C8A-473B-BE68-AFA31C3238E8}" type="datetimeFigureOut">
              <a:rPr lang="zh-CN" altLang="en-US" smtClean="0"/>
              <a:pPr/>
              <a:t>2016-3-4</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BA2B9EA5-07D1-47E9-863D-13E74783806F}" type="slidenum">
              <a:rPr lang="zh-CN" altLang="en-US" smtClean="0"/>
              <a:pPr/>
              <a:t>‹#›</a:t>
            </a:fld>
            <a:endParaRPr lang="zh-CN" alt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1A98EF3C-8C8A-473B-BE68-AFA31C3238E8}" type="datetimeFigureOut">
              <a:rPr lang="zh-CN" altLang="en-US" smtClean="0"/>
              <a:pPr/>
              <a:t>2016-3-4</a:t>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BA2B9EA5-07D1-47E9-863D-13E74783806F}" type="slidenum">
              <a:rPr lang="zh-CN" altLang="en-US" smtClean="0"/>
              <a:pPr/>
              <a:t>‹#›</a:t>
            </a:fld>
            <a:endParaRPr lang="zh-CN" altLang="en-U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1A98EF3C-8C8A-473B-BE68-AFA31C3238E8}" type="datetimeFigureOut">
              <a:rPr lang="zh-CN" altLang="en-US" smtClean="0"/>
              <a:pPr/>
              <a:t>2016-3-4</a:t>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BA2B9EA5-07D1-47E9-863D-13E74783806F}" type="slidenum">
              <a:rPr lang="zh-CN" altLang="en-US" smtClean="0"/>
              <a:pPr/>
              <a:t>‹#›</a:t>
            </a:fld>
            <a:endParaRPr lang="zh-CN" alt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1A98EF3C-8C8A-473B-BE68-AFA31C3238E8}" type="datetimeFigureOut">
              <a:rPr lang="zh-CN" altLang="en-US" smtClean="0"/>
              <a:pPr/>
              <a:t>2016-3-4</a:t>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BA2B9EA5-07D1-47E9-863D-13E74783806F}" type="slidenum">
              <a:rPr lang="zh-CN" altLang="en-US" smtClean="0"/>
              <a:pPr/>
              <a:t>‹#›</a:t>
            </a:fld>
            <a:endParaRPr lang="zh-CN"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1A98EF3C-8C8A-473B-BE68-AFA31C3238E8}" type="datetimeFigureOut">
              <a:rPr lang="zh-CN" altLang="en-US" smtClean="0"/>
              <a:pPr/>
              <a:t>2016-3-4</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A2B9EA5-07D1-47E9-863D-13E74783806F}" type="slidenum">
              <a:rPr lang="zh-CN" altLang="en-US" smtClean="0"/>
              <a:pPr/>
              <a:t>‹#›</a:t>
            </a:fld>
            <a:endParaRPr lang="zh-CN" alt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1A98EF3C-8C8A-473B-BE68-AFA31C3238E8}" type="datetimeFigureOut">
              <a:rPr lang="zh-CN" altLang="en-US" smtClean="0"/>
              <a:pPr/>
              <a:t>2016-3-4</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BA2B9EA5-07D1-47E9-863D-13E74783806F}" type="slidenum">
              <a:rPr lang="zh-CN" altLang="en-US" smtClean="0"/>
              <a:pPr/>
              <a:t>‹#›</a:t>
            </a:fld>
            <a:endParaRPr lang="zh-CN" altLang="en-US"/>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1A98EF3C-8C8A-473B-BE68-AFA31C3238E8}" type="datetimeFigureOut">
              <a:rPr lang="zh-CN" altLang="en-US" smtClean="0"/>
              <a:pPr/>
              <a:t>2016-3-4</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BA2B9EA5-07D1-47E9-863D-13E74783806F}" type="slidenum">
              <a:rPr lang="zh-CN" altLang="en-US" smtClean="0"/>
              <a:pPr/>
              <a:t>‹#›</a:t>
            </a:fld>
            <a:endParaRPr lang="zh-CN" altLang="en-US"/>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1A98EF3C-8C8A-473B-BE68-AFA31C3238E8}" type="datetimeFigureOut">
              <a:rPr lang="zh-CN" altLang="en-US" smtClean="0"/>
              <a:pPr/>
              <a:t>2016-3-4</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A2B9EA5-07D1-47E9-863D-13E74783806F}" type="slidenum">
              <a:rPr lang="zh-CN" altLang="en-US" smtClean="0"/>
              <a:pPr/>
              <a:t>‹#›</a:t>
            </a:fld>
            <a:endParaRPr lang="zh-CN" altLang="en-US"/>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11138"/>
            <a:ext cx="2057400" cy="59150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11138"/>
            <a:ext cx="6019800" cy="59150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1A98EF3C-8C8A-473B-BE68-AFA31C3238E8}" type="datetimeFigureOut">
              <a:rPr lang="zh-CN" altLang="en-US" smtClean="0"/>
              <a:pPr/>
              <a:t>2016-3-4</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A2B9EA5-07D1-47E9-863D-13E74783806F}" type="slidenum">
              <a:rPr lang="zh-CN" altLang="en-US" smtClean="0"/>
              <a:pPr/>
              <a:t>‹#›</a:t>
            </a:fld>
            <a:endParaRPr lang="zh-CN" alt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D34CA0D8-A44A-45F2-89A0-B524DC5DCC0E}" type="datetimeFigureOut">
              <a:rPr lang="en-US"/>
              <a:pPr/>
              <a:t>3/4/2016</a:t>
            </a:fld>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9C427835-99E2-4260-AC2D-8365BDA32C3E}" type="slidenum">
              <a:rPr lang="en-US"/>
              <a:pPr/>
              <a:t>‹#›</a:t>
            </a:fld>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CF55DA1E-524A-425A-8D09-8A7F10A0C681}" type="datetimeFigureOut">
              <a:rPr lang="en-US"/>
              <a:pPr/>
              <a:t>3/4/2016</a:t>
            </a:fld>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AA613CCE-738A-4B50-A37D-AD88C4DA6512}" type="slidenum">
              <a:rPr lang="en-US"/>
              <a:pPr/>
              <a:t>‹#›</a:t>
            </a:fld>
            <a:endParaRPr lang="en-US"/>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DFA8272B-EB63-46FE-B026-CCC532F99AF5}" type="datetimeFigureOut">
              <a:rPr lang="en-US"/>
              <a:pPr/>
              <a:t>3/4/2016</a:t>
            </a:fld>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E1088C82-A012-4F80-A586-F3C2F6302601}" type="slidenum">
              <a:rPr lang="en-US"/>
              <a:pPr/>
              <a:t>‹#›</a:t>
            </a:fld>
            <a:endParaRPr lang="en-US"/>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200C7933-638B-4361-A727-F3F3F0379682}" type="datetimeFigureOut">
              <a:rPr lang="en-US"/>
              <a:pPr/>
              <a:t>3/4/2016</a:t>
            </a:fld>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D1E40E53-CEAB-4C68-9982-6C50C3E67FF7}" type="slidenum">
              <a:rPr lang="en-US"/>
              <a:pPr/>
              <a:t>‹#›</a:t>
            </a:fld>
            <a:endParaRPr lang="en-US"/>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84393647-1FED-4E75-821B-1B0C525D11D5}" type="datetimeFigureOut">
              <a:rPr lang="en-US"/>
              <a:pPr/>
              <a:t>3/4/2016</a:t>
            </a:fld>
            <a:endParaRPr lang="en-US"/>
          </a:p>
        </p:txBody>
      </p:sp>
      <p:sp>
        <p:nvSpPr>
          <p:cNvPr id="8" name="页脚占位符 7"/>
          <p:cNvSpPr>
            <a:spLocks noGrp="1"/>
          </p:cNvSpPr>
          <p:nvPr>
            <p:ph type="ftr" sz="quarter" idx="11"/>
          </p:nvPr>
        </p:nvSpPr>
        <p:spPr/>
        <p:txBody>
          <a:bodyPr/>
          <a:lstStyle>
            <a:lvl1pPr>
              <a:defRPr/>
            </a:lvl1pPr>
          </a:lstStyle>
          <a:p>
            <a:endParaRPr lang="en-US"/>
          </a:p>
        </p:txBody>
      </p:sp>
      <p:sp>
        <p:nvSpPr>
          <p:cNvPr id="9" name="灯片编号占位符 8"/>
          <p:cNvSpPr>
            <a:spLocks noGrp="1"/>
          </p:cNvSpPr>
          <p:nvPr>
            <p:ph type="sldNum" sz="quarter" idx="12"/>
          </p:nvPr>
        </p:nvSpPr>
        <p:spPr/>
        <p:txBody>
          <a:bodyPr/>
          <a:lstStyle>
            <a:lvl1pPr>
              <a:defRPr/>
            </a:lvl1pPr>
          </a:lstStyle>
          <a:p>
            <a:fld id="{D0078F30-9255-46BE-9258-817E71D93BB2}" type="slidenum">
              <a:rPr lang="en-US"/>
              <a:pPr/>
              <a:t>‹#›</a:t>
            </a:fld>
            <a:endParaRPr lang="en-US"/>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FD92E1C7-E79B-4D42-B57E-B2EBFD2B6DCF}" type="datetimeFigureOut">
              <a:rPr lang="en-US"/>
              <a:pPr/>
              <a:t>3/4/2016</a:t>
            </a:fld>
            <a:endParaRPr lang="en-US"/>
          </a:p>
        </p:txBody>
      </p:sp>
      <p:sp>
        <p:nvSpPr>
          <p:cNvPr id="4" name="页脚占位符 3"/>
          <p:cNvSpPr>
            <a:spLocks noGrp="1"/>
          </p:cNvSpPr>
          <p:nvPr>
            <p:ph type="ftr" sz="quarter" idx="11"/>
          </p:nvPr>
        </p:nvSpPr>
        <p:spPr/>
        <p:txBody>
          <a:bodyPr/>
          <a:lstStyle>
            <a:lvl1pPr>
              <a:defRPr/>
            </a:lvl1pPr>
          </a:lstStyle>
          <a:p>
            <a:endParaRPr lang="en-US"/>
          </a:p>
        </p:txBody>
      </p:sp>
      <p:sp>
        <p:nvSpPr>
          <p:cNvPr id="5" name="灯片编号占位符 4"/>
          <p:cNvSpPr>
            <a:spLocks noGrp="1"/>
          </p:cNvSpPr>
          <p:nvPr>
            <p:ph type="sldNum" sz="quarter" idx="12"/>
          </p:nvPr>
        </p:nvSpPr>
        <p:spPr/>
        <p:txBody>
          <a:bodyPr/>
          <a:lstStyle>
            <a:lvl1pPr>
              <a:defRPr/>
            </a:lvl1pPr>
          </a:lstStyle>
          <a:p>
            <a:fld id="{7B4FF72F-54FD-44DC-86A9-910C6CA7CE3B}" type="slidenum">
              <a:rPr lang="en-US"/>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1A98EF3C-8C8A-473B-BE68-AFA31C3238E8}" type="datetimeFigureOut">
              <a:rPr lang="zh-CN" altLang="en-US" smtClean="0"/>
              <a:pPr/>
              <a:t>2016-3-4</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BA2B9EA5-07D1-47E9-863D-13E74783806F}" type="slidenum">
              <a:rPr lang="zh-CN" altLang="en-US" smtClean="0"/>
              <a:pPr/>
              <a:t>‹#›</a:t>
            </a:fld>
            <a:endParaRPr lang="zh-CN" altLang="en-US"/>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8D0BFDC2-E5B9-41DC-BA93-4607FD04F7AF}" type="datetimeFigureOut">
              <a:rPr lang="en-US"/>
              <a:pPr/>
              <a:t>3/4/2016</a:t>
            </a:fld>
            <a:endParaRPr lang="en-US"/>
          </a:p>
        </p:txBody>
      </p:sp>
      <p:sp>
        <p:nvSpPr>
          <p:cNvPr id="3" name="页脚占位符 2"/>
          <p:cNvSpPr>
            <a:spLocks noGrp="1"/>
          </p:cNvSpPr>
          <p:nvPr>
            <p:ph type="ftr" sz="quarter" idx="11"/>
          </p:nvPr>
        </p:nvSpPr>
        <p:spPr/>
        <p:txBody>
          <a:bodyPr/>
          <a:lstStyle>
            <a:lvl1pPr>
              <a:defRPr/>
            </a:lvl1pPr>
          </a:lstStyle>
          <a:p>
            <a:endParaRPr lang="en-US"/>
          </a:p>
        </p:txBody>
      </p:sp>
      <p:sp>
        <p:nvSpPr>
          <p:cNvPr id="4" name="灯片编号占位符 3"/>
          <p:cNvSpPr>
            <a:spLocks noGrp="1"/>
          </p:cNvSpPr>
          <p:nvPr>
            <p:ph type="sldNum" sz="quarter" idx="12"/>
          </p:nvPr>
        </p:nvSpPr>
        <p:spPr/>
        <p:txBody>
          <a:bodyPr/>
          <a:lstStyle>
            <a:lvl1pPr>
              <a:defRPr/>
            </a:lvl1pPr>
          </a:lstStyle>
          <a:p>
            <a:fld id="{3C454544-730B-4139-A5D1-FAAF784F3F43}" type="slidenum">
              <a:rPr lang="en-US"/>
              <a:pPr/>
              <a:t>‹#›</a:t>
            </a:fld>
            <a:endParaRPr lang="en-US"/>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E99AC783-4217-4617-B8F8-4F7581D0A6DF}" type="datetimeFigureOut">
              <a:rPr lang="en-US"/>
              <a:pPr/>
              <a:t>3/4/2016</a:t>
            </a:fld>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4146C64A-677B-4A98-9986-6DE54627A55A}" type="slidenum">
              <a:rPr lang="en-US"/>
              <a:pPr/>
              <a:t>‹#›</a:t>
            </a:fld>
            <a:endParaRPr lang="en-US"/>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AB3AED5F-F861-46B2-B9FC-BBAB193F027C}" type="datetimeFigureOut">
              <a:rPr lang="en-US"/>
              <a:pPr/>
              <a:t>3/4/2016</a:t>
            </a:fld>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D095A884-7EC6-48F6-B6CE-2482CBA86CE5}" type="slidenum">
              <a:rPr lang="en-US"/>
              <a:pPr/>
              <a:t>‹#›</a:t>
            </a:fld>
            <a:endParaRPr lang="en-US"/>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40CF3618-F53D-4ED3-B321-1A9B0D9FD868}" type="datetimeFigureOut">
              <a:rPr lang="en-US"/>
              <a:pPr/>
              <a:t>3/4/2016</a:t>
            </a:fld>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902DE265-CA83-4C39-A1E2-8D789330181B}" type="slidenum">
              <a:rPr lang="en-US"/>
              <a:pPr/>
              <a:t>‹#›</a:t>
            </a:fld>
            <a:endParaRPr lang="en-US"/>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11138"/>
            <a:ext cx="2057400" cy="59150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11138"/>
            <a:ext cx="6019800" cy="59150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2FC0E8AC-30B8-4993-A500-7284F7B5AEC6}" type="datetimeFigureOut">
              <a:rPr lang="en-US"/>
              <a:pPr/>
              <a:t>3/4/2016</a:t>
            </a:fld>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B733FE5A-E8B5-48F1-8561-42DA62B2A376}" type="slidenum">
              <a:rPr lang="en-US"/>
              <a:pPr/>
              <a:t>‹#›</a:t>
            </a:fld>
            <a:endParaRPr lang="en-US"/>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fld id="{1A98EF3C-8C8A-473B-BE68-AFA31C3238E8}" type="datetimeFigureOut">
              <a:rPr lang="zh-CN" altLang="en-US" smtClean="0"/>
              <a:pPr/>
              <a:t>2016-3-4</a:t>
            </a:fld>
            <a:endParaRPr lang="zh-CN" altLang="en-US"/>
          </a:p>
        </p:txBody>
      </p:sp>
      <p:sp>
        <p:nvSpPr>
          <p:cNvPr id="19" name="页脚占位符 18"/>
          <p:cNvSpPr>
            <a:spLocks noGrp="1"/>
          </p:cNvSpPr>
          <p:nvPr>
            <p:ph type="ftr" sz="quarter" idx="11"/>
          </p:nvPr>
        </p:nvSpPr>
        <p:spPr/>
        <p:txBody>
          <a:bodyPr/>
          <a:lstStyle/>
          <a:p>
            <a:endParaRPr lang="zh-CN" altLang="en-US"/>
          </a:p>
        </p:txBody>
      </p:sp>
      <p:sp>
        <p:nvSpPr>
          <p:cNvPr id="27" name="灯片编号占位符 26"/>
          <p:cNvSpPr>
            <a:spLocks noGrp="1"/>
          </p:cNvSpPr>
          <p:nvPr>
            <p:ph type="sldNum" sz="quarter" idx="12"/>
          </p:nvPr>
        </p:nvSpPr>
        <p:spPr/>
        <p:txBody>
          <a:bodyPr/>
          <a:lstStyle/>
          <a:p>
            <a:fld id="{BA2B9EA5-07D1-47E9-863D-13E74783806F}"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1A98EF3C-8C8A-473B-BE68-AFA31C3238E8}" type="datetimeFigureOut">
              <a:rPr lang="zh-CN" altLang="en-US" smtClean="0"/>
              <a:pPr/>
              <a:t>2016-3-4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2B9EA5-07D1-47E9-863D-13E74783806F}" type="slidenum">
              <a:rPr lang="zh-CN" altLang="en-US" smtClean="0"/>
              <a:pPr/>
              <a:t>‹#›</a:t>
            </a:fld>
            <a:endParaRPr lang="zh-CN" altLang="en-US"/>
          </a:p>
        </p:txBody>
      </p:sp>
    </p:spTree>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1A98EF3C-8C8A-473B-BE68-AFA31C3238E8}" type="datetimeFigureOut">
              <a:rPr lang="zh-CN" altLang="en-US" smtClean="0"/>
              <a:pPr/>
              <a:t>2016-3-4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2B9EA5-07D1-47E9-863D-13E74783806F}"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1A98EF3C-8C8A-473B-BE68-AFA31C3238E8}" type="datetimeFigureOut">
              <a:rPr lang="zh-CN" altLang="en-US" smtClean="0"/>
              <a:pPr/>
              <a:t>2016-3-4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2B9EA5-07D1-47E9-863D-13E74783806F}" type="slidenum">
              <a:rPr lang="zh-CN" altLang="en-US" smtClean="0"/>
              <a:pPr/>
              <a:t>‹#›</a:t>
            </a:fld>
            <a:endParaRPr lang="zh-CN" altLang="en-US"/>
          </a:p>
        </p:txBody>
      </p:sp>
    </p:spTree>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1A98EF3C-8C8A-473B-BE68-AFA31C3238E8}" type="datetimeFigureOut">
              <a:rPr lang="zh-CN" altLang="en-US" smtClean="0"/>
              <a:pPr/>
              <a:t>2016-3-4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A2B9EA5-07D1-47E9-863D-13E74783806F}" type="slidenum">
              <a:rPr lang="zh-CN" altLang="en-US" smtClean="0"/>
              <a:pPr/>
              <a:t>‹#›</a:t>
            </a:fld>
            <a:endParaRPr lang="zh-CN" alt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1A98EF3C-8C8A-473B-BE68-AFA31C3238E8}" type="datetimeFigureOut">
              <a:rPr lang="zh-CN" altLang="en-US" smtClean="0"/>
              <a:pPr/>
              <a:t>2016-3-4</a:t>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BA2B9EA5-07D1-47E9-863D-13E74783806F}" type="slidenum">
              <a:rPr lang="zh-CN" altLang="en-US" smtClean="0"/>
              <a:pPr/>
              <a:t>‹#›</a:t>
            </a:fld>
            <a:endParaRPr lang="zh-CN" altLang="en-US"/>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1A98EF3C-8C8A-473B-BE68-AFA31C3238E8}" type="datetimeFigureOut">
              <a:rPr lang="zh-CN" altLang="en-US" smtClean="0"/>
              <a:pPr/>
              <a:t>2016-3-4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A2B9EA5-07D1-47E9-863D-13E74783806F}" type="slidenum">
              <a:rPr lang="zh-CN" altLang="en-US" smtClean="0"/>
              <a:pPr/>
              <a:t>‹#›</a:t>
            </a:fld>
            <a:endParaRPr lang="zh-CN" altLang="en-US"/>
          </a:p>
        </p:txBody>
      </p:sp>
    </p:spTree>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A98EF3C-8C8A-473B-BE68-AFA31C3238E8}" type="datetimeFigureOut">
              <a:rPr lang="zh-CN" altLang="en-US" smtClean="0"/>
              <a:pPr/>
              <a:t>2016-3-4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A2B9EA5-07D1-47E9-863D-13E74783806F}" type="slidenum">
              <a:rPr lang="zh-CN" altLang="en-US" smtClean="0"/>
              <a:pPr/>
              <a:t>‹#›</a:t>
            </a:fld>
            <a:endParaRPr lang="zh-CN" altLang="en-US"/>
          </a:p>
        </p:txBody>
      </p:sp>
    </p:spTree>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1A98EF3C-8C8A-473B-BE68-AFA31C3238E8}" type="datetimeFigureOut">
              <a:rPr lang="zh-CN" altLang="en-US" smtClean="0"/>
              <a:pPr/>
              <a:t>2016-3-4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2B9EA5-07D1-47E9-863D-13E74783806F}" type="slidenum">
              <a:rPr lang="zh-CN" altLang="en-US" smtClean="0"/>
              <a:pPr/>
              <a:t>‹#›</a:t>
            </a:fld>
            <a:endParaRPr lang="zh-CN" altLang="en-US"/>
          </a:p>
        </p:txBody>
      </p:sp>
    </p:spTree>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单圆角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标题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1A98EF3C-8C8A-473B-BE68-AFA31C3238E8}" type="datetimeFigureOut">
              <a:rPr lang="zh-CN" altLang="en-US" smtClean="0"/>
              <a:pPr/>
              <a:t>2016-3-4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077200" y="6356350"/>
            <a:ext cx="609600" cy="365125"/>
          </a:xfrm>
        </p:spPr>
        <p:txBody>
          <a:bodyPr/>
          <a:lstStyle/>
          <a:p>
            <a:fld id="{BA2B9EA5-07D1-47E9-863D-13E74783806F}" type="slidenum">
              <a:rPr lang="zh-CN" altLang="en-US" smtClean="0"/>
              <a:pPr/>
              <a:t>‹#›</a:t>
            </a:fld>
            <a:endParaRPr lang="zh-CN" altLang="en-US"/>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任意多边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任意多边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1A98EF3C-8C8A-473B-BE68-AFA31C3238E8}" type="datetimeFigureOut">
              <a:rPr lang="zh-CN" altLang="en-US" smtClean="0"/>
              <a:pPr/>
              <a:t>2016-3-4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2B9EA5-07D1-47E9-863D-13E74783806F}" type="slidenum">
              <a:rPr lang="zh-CN" altLang="en-US" smtClean="0"/>
              <a:pPr/>
              <a:t>‹#›</a:t>
            </a:fld>
            <a:endParaRPr lang="zh-CN" altLang="en-US"/>
          </a:p>
        </p:txBody>
      </p:sp>
    </p:spTree>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914401"/>
            <a:ext cx="6019800" cy="5211763"/>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1A98EF3C-8C8A-473B-BE68-AFA31C3238E8}" type="datetimeFigureOut">
              <a:rPr lang="zh-CN" altLang="en-US" smtClean="0"/>
              <a:pPr/>
              <a:t>2016-3-4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2B9EA5-07D1-47E9-863D-13E74783806F}" type="slidenum">
              <a:rPr lang="zh-CN" altLang="en-US" smtClean="0"/>
              <a:pPr/>
              <a:t>‹#›</a:t>
            </a:fld>
            <a:endParaRPr lang="zh-CN" alt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1A98EF3C-8C8A-473B-BE68-AFA31C3238E8}" type="datetimeFigureOut">
              <a:rPr lang="zh-CN" altLang="en-US" smtClean="0"/>
              <a:pPr/>
              <a:t>2016-3-4</a:t>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BA2B9EA5-07D1-47E9-863D-13E74783806F}" type="slidenum">
              <a:rPr lang="zh-CN" altLang="en-US" smtClean="0"/>
              <a:pPr/>
              <a:t>‹#›</a:t>
            </a:fld>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1A98EF3C-8C8A-473B-BE68-AFA31C3238E8}" type="datetimeFigureOut">
              <a:rPr lang="zh-CN" altLang="en-US" smtClean="0"/>
              <a:pPr/>
              <a:t>2016-3-4</a:t>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BA2B9EA5-07D1-47E9-863D-13E74783806F}" type="slidenum">
              <a:rPr lang="zh-CN" altLang="en-US" smtClean="0"/>
              <a:pPr/>
              <a:t>‹#›</a:t>
            </a:fld>
            <a:endParaRPr lang="zh-CN"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1A98EF3C-8C8A-473B-BE68-AFA31C3238E8}" type="datetimeFigureOut">
              <a:rPr lang="zh-CN" altLang="en-US" smtClean="0"/>
              <a:pPr/>
              <a:t>2016-3-4</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BA2B9EA5-07D1-47E9-863D-13E74783806F}" type="slidenum">
              <a:rPr lang="zh-CN" altLang="en-US" smtClean="0"/>
              <a:pPr/>
              <a:t>‹#›</a:t>
            </a:fld>
            <a:endParaRPr lang="zh-CN"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1A98EF3C-8C8A-473B-BE68-AFA31C3238E8}" type="datetimeFigureOut">
              <a:rPr lang="zh-CN" altLang="en-US" smtClean="0"/>
              <a:pPr/>
              <a:t>2016-3-4</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BA2B9EA5-07D1-47E9-863D-13E74783806F}" type="slidenum">
              <a:rPr lang="zh-CN" altLang="en-US" smtClean="0"/>
              <a:pPr/>
              <a:t>‹#›</a:t>
            </a:fld>
            <a:endParaRPr lang="zh-CN"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20638"/>
            <a:ext cx="9144000" cy="1438276"/>
          </a:xfrm>
          <a:prstGeom prst="rect">
            <a:avLst/>
          </a:prstGeom>
          <a:solidFill>
            <a:srgbClr val="243AA8"/>
          </a:solidFill>
          <a:ln w="9525" cmpd="sng">
            <a:solidFill>
              <a:schemeClr val="tx1"/>
            </a:solidFill>
            <a:miter lim="800000"/>
            <a:headEnd/>
            <a:tailEnd/>
          </a:ln>
        </p:spPr>
        <p:txBody>
          <a:bodyPr wrap="none" anchor="ctr"/>
          <a:lstStyle/>
          <a:p>
            <a:endParaRPr lang="zh-CN" altLang="en-US"/>
          </a:p>
        </p:txBody>
      </p:sp>
      <p:sp>
        <p:nvSpPr>
          <p:cNvPr id="1027" name="Text Box 3"/>
          <p:cNvSpPr txBox="1">
            <a:spLocks noChangeArrowheads="1"/>
          </p:cNvSpPr>
          <p:nvPr/>
        </p:nvSpPr>
        <p:spPr bwMode="auto">
          <a:xfrm>
            <a:off x="15875" y="6742113"/>
            <a:ext cx="9128125" cy="115887"/>
          </a:xfrm>
          <a:prstGeom prst="rect">
            <a:avLst/>
          </a:prstGeom>
          <a:solidFill>
            <a:srgbClr val="C1C1C1"/>
          </a:solidFill>
          <a:ln w="9525">
            <a:noFill/>
            <a:miter lim="800000"/>
            <a:headEnd/>
            <a:tailEnd/>
          </a:ln>
        </p:spPr>
        <p:txBody>
          <a:bodyPr lIns="36000" tIns="7200" rIns="36000" bIns="18000" anchor="ctr"/>
          <a:lstStyle/>
          <a:p>
            <a:pPr eaLnBrk="0" hangingPunct="0"/>
            <a:endParaRPr lang="en-US" sz="100"/>
          </a:p>
        </p:txBody>
      </p:sp>
      <p:sp>
        <p:nvSpPr>
          <p:cNvPr id="1028" name="Text Box 4"/>
          <p:cNvSpPr txBox="1">
            <a:spLocks noChangeArrowheads="1"/>
          </p:cNvSpPr>
          <p:nvPr/>
        </p:nvSpPr>
        <p:spPr bwMode="auto">
          <a:xfrm>
            <a:off x="15875" y="-9525"/>
            <a:ext cx="9144000" cy="109538"/>
          </a:xfrm>
          <a:prstGeom prst="rect">
            <a:avLst/>
          </a:prstGeom>
          <a:solidFill>
            <a:srgbClr val="C1C1C1"/>
          </a:solidFill>
          <a:ln w="9525">
            <a:noFill/>
            <a:miter lim="800000"/>
            <a:headEnd/>
            <a:tailEnd/>
          </a:ln>
        </p:spPr>
        <p:txBody>
          <a:bodyPr lIns="36000" tIns="7200" rIns="36000" bIns="18000" anchor="ctr"/>
          <a:lstStyle/>
          <a:p>
            <a:pPr eaLnBrk="0" hangingPunct="0"/>
            <a:endParaRPr lang="en-US" sz="100"/>
          </a:p>
        </p:txBody>
      </p:sp>
      <p:sp>
        <p:nvSpPr>
          <p:cNvPr id="1029" name="Rectangle 5"/>
          <p:cNvSpPr>
            <a:spLocks noGrp="1" noChangeArrowheads="1"/>
          </p:cNvSpPr>
          <p:nvPr>
            <p:ph type="title"/>
          </p:nvPr>
        </p:nvSpPr>
        <p:spPr bwMode="auto">
          <a:xfrm>
            <a:off x="457200" y="2111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30" name="Rectangle 6"/>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1"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vl1pPr>
          </a:lstStyle>
          <a:p>
            <a:fld id="{1A98EF3C-8C8A-473B-BE68-AFA31C3238E8}" type="datetimeFigureOut">
              <a:rPr lang="zh-CN" altLang="en-US" smtClean="0"/>
              <a:pPr/>
              <a:t>2016-3-4</a:t>
            </a:fld>
            <a:endParaRPr lang="zh-CN" altLang="en-US"/>
          </a:p>
        </p:txBody>
      </p:sp>
      <p:sp>
        <p:nvSpPr>
          <p:cNvPr id="1032"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zh-CN" altLang="en-US"/>
          </a:p>
        </p:txBody>
      </p:sp>
      <p:sp>
        <p:nvSpPr>
          <p:cNvPr id="1033"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fld id="{BA2B9EA5-07D1-47E9-863D-13E74783806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fade/>
  </p:transition>
  <p:txStyles>
    <p:title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Arial" pitchFamily="34" charset="0"/>
          <a:ea typeface="隶书" pitchFamily="1" charset="-122"/>
        </a:defRPr>
      </a:lvl2pPr>
      <a:lvl3pPr algn="ctr" rtl="0" eaLnBrk="1" fontAlgn="base" hangingPunct="1">
        <a:spcBef>
          <a:spcPct val="0"/>
        </a:spcBef>
        <a:spcAft>
          <a:spcPct val="0"/>
        </a:spcAft>
        <a:defRPr sz="4400" b="1">
          <a:solidFill>
            <a:schemeClr val="tx2"/>
          </a:solidFill>
          <a:latin typeface="Arial" pitchFamily="34" charset="0"/>
          <a:ea typeface="隶书" pitchFamily="1" charset="-122"/>
        </a:defRPr>
      </a:lvl3pPr>
      <a:lvl4pPr algn="ctr" rtl="0" eaLnBrk="1" fontAlgn="base" hangingPunct="1">
        <a:spcBef>
          <a:spcPct val="0"/>
        </a:spcBef>
        <a:spcAft>
          <a:spcPct val="0"/>
        </a:spcAft>
        <a:defRPr sz="4400" b="1">
          <a:solidFill>
            <a:schemeClr val="tx2"/>
          </a:solidFill>
          <a:latin typeface="Arial" pitchFamily="34" charset="0"/>
          <a:ea typeface="隶书" pitchFamily="1" charset="-122"/>
        </a:defRPr>
      </a:lvl4pPr>
      <a:lvl5pPr algn="ctr" rtl="0" eaLnBrk="1" fontAlgn="base" hangingPunct="1">
        <a:spcBef>
          <a:spcPct val="0"/>
        </a:spcBef>
        <a:spcAft>
          <a:spcPct val="0"/>
        </a:spcAft>
        <a:defRPr sz="4400" b="1">
          <a:solidFill>
            <a:schemeClr val="tx2"/>
          </a:solidFill>
          <a:latin typeface="Arial" pitchFamily="34" charset="0"/>
          <a:ea typeface="隶书" pitchFamily="1" charset="-122"/>
        </a:defRPr>
      </a:lvl5pPr>
      <a:lvl6pPr marL="457200" algn="ctr" rtl="0" eaLnBrk="1" fontAlgn="base" hangingPunct="1">
        <a:spcBef>
          <a:spcPct val="0"/>
        </a:spcBef>
        <a:spcAft>
          <a:spcPct val="0"/>
        </a:spcAft>
        <a:defRPr sz="4400" b="1">
          <a:solidFill>
            <a:schemeClr val="tx2"/>
          </a:solidFill>
          <a:latin typeface="Arial" pitchFamily="34" charset="0"/>
          <a:ea typeface="隶书" pitchFamily="1" charset="-122"/>
        </a:defRPr>
      </a:lvl6pPr>
      <a:lvl7pPr marL="914400" algn="ctr" rtl="0" eaLnBrk="1" fontAlgn="base" hangingPunct="1">
        <a:spcBef>
          <a:spcPct val="0"/>
        </a:spcBef>
        <a:spcAft>
          <a:spcPct val="0"/>
        </a:spcAft>
        <a:defRPr sz="4400" b="1">
          <a:solidFill>
            <a:schemeClr val="tx2"/>
          </a:solidFill>
          <a:latin typeface="Arial" pitchFamily="34" charset="0"/>
          <a:ea typeface="隶书" pitchFamily="1" charset="-122"/>
        </a:defRPr>
      </a:lvl7pPr>
      <a:lvl8pPr marL="1371600" algn="ctr" rtl="0" eaLnBrk="1" fontAlgn="base" hangingPunct="1">
        <a:spcBef>
          <a:spcPct val="0"/>
        </a:spcBef>
        <a:spcAft>
          <a:spcPct val="0"/>
        </a:spcAft>
        <a:defRPr sz="4400" b="1">
          <a:solidFill>
            <a:schemeClr val="tx2"/>
          </a:solidFill>
          <a:latin typeface="Arial" pitchFamily="34" charset="0"/>
          <a:ea typeface="隶书" pitchFamily="1" charset="-122"/>
        </a:defRPr>
      </a:lvl8pPr>
      <a:lvl9pPr marL="1828800" algn="ctr" rtl="0" eaLnBrk="1" fontAlgn="base" hangingPunct="1">
        <a:spcBef>
          <a:spcPct val="0"/>
        </a:spcBef>
        <a:spcAft>
          <a:spcPct val="0"/>
        </a:spcAft>
        <a:defRPr sz="4400" b="1">
          <a:solidFill>
            <a:schemeClr val="tx2"/>
          </a:solidFill>
          <a:latin typeface="Arial" pitchFamily="34" charset="0"/>
          <a:ea typeface="隶书" pitchFamily="1" charset="-122"/>
        </a:defRPr>
      </a:lvl9pPr>
    </p:titleStyle>
    <p:bodyStyle>
      <a:lvl1pPr marL="342900" indent="-342900" algn="l" rtl="0" eaLnBrk="1" fontAlgn="base" hangingPunct="1">
        <a:spcBef>
          <a:spcPct val="20000"/>
        </a:spcBef>
        <a:spcAft>
          <a:spcPct val="0"/>
        </a:spcAft>
        <a:buBlip>
          <a:blip r:embed="rId13"/>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4"/>
        </a:buBlip>
        <a:defRPr sz="2800">
          <a:solidFill>
            <a:schemeClr val="tx1"/>
          </a:solidFill>
          <a:latin typeface="+mn-lt"/>
          <a:ea typeface="+mn-ea"/>
        </a:defRPr>
      </a:lvl2pPr>
      <a:lvl3pPr marL="1143000" indent="-228600" algn="l" rtl="0" eaLnBrk="1" fontAlgn="base" hangingPunct="1">
        <a:spcBef>
          <a:spcPct val="20000"/>
        </a:spcBef>
        <a:spcAft>
          <a:spcPct val="0"/>
        </a:spcAft>
        <a:buBlip>
          <a:blip r:embed="rId13"/>
        </a:buBlip>
        <a:defRPr sz="2400">
          <a:solidFill>
            <a:schemeClr val="tx1"/>
          </a:solidFill>
          <a:latin typeface="+mn-lt"/>
          <a:ea typeface="+mn-ea"/>
        </a:defRPr>
      </a:lvl3pPr>
      <a:lvl4pPr marL="1600200" indent="-228600" algn="l" rtl="0" eaLnBrk="1" fontAlgn="base" hangingPunct="1">
        <a:spcBef>
          <a:spcPct val="20000"/>
        </a:spcBef>
        <a:spcAft>
          <a:spcPct val="0"/>
        </a:spcAft>
        <a:buBlip>
          <a:blip r:embed="rId14"/>
        </a:buBlip>
        <a:defRPr sz="2000">
          <a:solidFill>
            <a:schemeClr val="tx1"/>
          </a:solidFill>
          <a:latin typeface="+mn-lt"/>
          <a:ea typeface="+mn-ea"/>
        </a:defRPr>
      </a:lvl4pPr>
      <a:lvl5pPr marL="2057400" indent="-228600" algn="l" rtl="0" eaLnBrk="1" fontAlgn="base" hangingPunct="1">
        <a:spcBef>
          <a:spcPct val="20000"/>
        </a:spcBef>
        <a:spcAft>
          <a:spcPct val="0"/>
        </a:spcAft>
        <a:buBlip>
          <a:blip r:embed="rId13"/>
        </a:buBlip>
        <a:defRPr sz="2000">
          <a:solidFill>
            <a:schemeClr val="tx1"/>
          </a:solidFill>
          <a:latin typeface="+mn-lt"/>
          <a:ea typeface="+mn-ea"/>
        </a:defRPr>
      </a:lvl5pPr>
      <a:lvl6pPr marL="2514600" indent="-228600" algn="l" rtl="0" eaLnBrk="1" fontAlgn="base" hangingPunct="1">
        <a:spcBef>
          <a:spcPct val="20000"/>
        </a:spcBef>
        <a:spcAft>
          <a:spcPct val="0"/>
        </a:spcAft>
        <a:buBlip>
          <a:blip r:embed="rId13"/>
        </a:buBlip>
        <a:defRPr sz="2000">
          <a:solidFill>
            <a:schemeClr val="tx1"/>
          </a:solidFill>
          <a:latin typeface="+mn-lt"/>
          <a:ea typeface="+mn-ea"/>
        </a:defRPr>
      </a:lvl6pPr>
      <a:lvl7pPr marL="2971800" indent="-228600" algn="l" rtl="0" eaLnBrk="1" fontAlgn="base" hangingPunct="1">
        <a:spcBef>
          <a:spcPct val="20000"/>
        </a:spcBef>
        <a:spcAft>
          <a:spcPct val="0"/>
        </a:spcAft>
        <a:buBlip>
          <a:blip r:embed="rId13"/>
        </a:buBlip>
        <a:defRPr sz="2000">
          <a:solidFill>
            <a:schemeClr val="tx1"/>
          </a:solidFill>
          <a:latin typeface="+mn-lt"/>
          <a:ea typeface="+mn-ea"/>
        </a:defRPr>
      </a:lvl7pPr>
      <a:lvl8pPr marL="3429000" indent="-228600" algn="l" rtl="0" eaLnBrk="1" fontAlgn="base" hangingPunct="1">
        <a:spcBef>
          <a:spcPct val="20000"/>
        </a:spcBef>
        <a:spcAft>
          <a:spcPct val="0"/>
        </a:spcAft>
        <a:buBlip>
          <a:blip r:embed="rId13"/>
        </a:buBlip>
        <a:defRPr sz="2000">
          <a:solidFill>
            <a:schemeClr val="tx1"/>
          </a:solidFill>
          <a:latin typeface="+mn-lt"/>
          <a:ea typeface="+mn-ea"/>
        </a:defRPr>
      </a:lvl8pPr>
      <a:lvl9pPr marL="3886200" indent="-228600" algn="l" rtl="0" eaLnBrk="1" fontAlgn="base" hangingPunct="1">
        <a:spcBef>
          <a:spcPct val="20000"/>
        </a:spcBef>
        <a:spcAft>
          <a:spcPct val="0"/>
        </a:spcAft>
        <a:buBlip>
          <a:blip r:embed="rId13"/>
        </a:buBlip>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5"/>
          <p:cNvSpPr>
            <a:spLocks noGrp="1" noChangeArrowheads="1"/>
          </p:cNvSpPr>
          <p:nvPr>
            <p:ph type="title"/>
          </p:nvPr>
        </p:nvSpPr>
        <p:spPr bwMode="auto">
          <a:xfrm>
            <a:off x="457200" y="2111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Rectangle 6"/>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0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vl1pPr>
          </a:lstStyle>
          <a:p>
            <a:fld id="{83584892-0399-46BE-A4B7-83144B87792A}" type="datetimeFigureOut">
              <a:rPr lang="en-US"/>
              <a:pPr/>
              <a:t>3/4/2016</a:t>
            </a:fld>
            <a:endParaRPr lang="en-US"/>
          </a:p>
        </p:txBody>
      </p:sp>
      <p:sp>
        <p:nvSpPr>
          <p:cNvPr id="20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en-US"/>
          </a:p>
        </p:txBody>
      </p:sp>
      <p:sp>
        <p:nvSpPr>
          <p:cNvPr id="2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fld id="{44C2B3D5-0453-4636-BC56-8C246B78DD2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fade/>
  </p:transition>
  <p:txStyles>
    <p:title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Arial" pitchFamily="34" charset="0"/>
          <a:ea typeface="隶书" pitchFamily="1" charset="-122"/>
        </a:defRPr>
      </a:lvl2pPr>
      <a:lvl3pPr algn="ctr" rtl="0" eaLnBrk="1" fontAlgn="base" hangingPunct="1">
        <a:spcBef>
          <a:spcPct val="0"/>
        </a:spcBef>
        <a:spcAft>
          <a:spcPct val="0"/>
        </a:spcAft>
        <a:defRPr sz="4400" b="1">
          <a:solidFill>
            <a:schemeClr val="tx2"/>
          </a:solidFill>
          <a:latin typeface="Arial" pitchFamily="34" charset="0"/>
          <a:ea typeface="隶书" pitchFamily="1" charset="-122"/>
        </a:defRPr>
      </a:lvl3pPr>
      <a:lvl4pPr algn="ctr" rtl="0" eaLnBrk="1" fontAlgn="base" hangingPunct="1">
        <a:spcBef>
          <a:spcPct val="0"/>
        </a:spcBef>
        <a:spcAft>
          <a:spcPct val="0"/>
        </a:spcAft>
        <a:defRPr sz="4400" b="1">
          <a:solidFill>
            <a:schemeClr val="tx2"/>
          </a:solidFill>
          <a:latin typeface="Arial" pitchFamily="34" charset="0"/>
          <a:ea typeface="隶书" pitchFamily="1" charset="-122"/>
        </a:defRPr>
      </a:lvl4pPr>
      <a:lvl5pPr algn="ctr" rtl="0" eaLnBrk="1" fontAlgn="base" hangingPunct="1">
        <a:spcBef>
          <a:spcPct val="0"/>
        </a:spcBef>
        <a:spcAft>
          <a:spcPct val="0"/>
        </a:spcAft>
        <a:defRPr sz="4400" b="1">
          <a:solidFill>
            <a:schemeClr val="tx2"/>
          </a:solidFill>
          <a:latin typeface="Arial" pitchFamily="34" charset="0"/>
          <a:ea typeface="隶书" pitchFamily="1" charset="-122"/>
        </a:defRPr>
      </a:lvl5pPr>
      <a:lvl6pPr marL="457200" algn="ctr" rtl="0" eaLnBrk="1" fontAlgn="base" hangingPunct="1">
        <a:spcBef>
          <a:spcPct val="0"/>
        </a:spcBef>
        <a:spcAft>
          <a:spcPct val="0"/>
        </a:spcAft>
        <a:defRPr sz="4400" b="1">
          <a:solidFill>
            <a:schemeClr val="tx2"/>
          </a:solidFill>
          <a:latin typeface="Arial" pitchFamily="34" charset="0"/>
          <a:ea typeface="隶书" pitchFamily="1" charset="-122"/>
        </a:defRPr>
      </a:lvl6pPr>
      <a:lvl7pPr marL="914400" algn="ctr" rtl="0" eaLnBrk="1" fontAlgn="base" hangingPunct="1">
        <a:spcBef>
          <a:spcPct val="0"/>
        </a:spcBef>
        <a:spcAft>
          <a:spcPct val="0"/>
        </a:spcAft>
        <a:defRPr sz="4400" b="1">
          <a:solidFill>
            <a:schemeClr val="tx2"/>
          </a:solidFill>
          <a:latin typeface="Arial" pitchFamily="34" charset="0"/>
          <a:ea typeface="隶书" pitchFamily="1" charset="-122"/>
        </a:defRPr>
      </a:lvl7pPr>
      <a:lvl8pPr marL="1371600" algn="ctr" rtl="0" eaLnBrk="1" fontAlgn="base" hangingPunct="1">
        <a:spcBef>
          <a:spcPct val="0"/>
        </a:spcBef>
        <a:spcAft>
          <a:spcPct val="0"/>
        </a:spcAft>
        <a:defRPr sz="4400" b="1">
          <a:solidFill>
            <a:schemeClr val="tx2"/>
          </a:solidFill>
          <a:latin typeface="Arial" pitchFamily="34" charset="0"/>
          <a:ea typeface="隶书" pitchFamily="1" charset="-122"/>
        </a:defRPr>
      </a:lvl8pPr>
      <a:lvl9pPr marL="1828800" algn="ctr" rtl="0" eaLnBrk="1" fontAlgn="base" hangingPunct="1">
        <a:spcBef>
          <a:spcPct val="0"/>
        </a:spcBef>
        <a:spcAft>
          <a:spcPct val="0"/>
        </a:spcAft>
        <a:defRPr sz="4400" b="1">
          <a:solidFill>
            <a:schemeClr val="tx2"/>
          </a:solidFill>
          <a:latin typeface="Arial" pitchFamily="34" charset="0"/>
          <a:ea typeface="隶书" pitchFamily="1" charset="-122"/>
        </a:defRPr>
      </a:lvl9pPr>
    </p:titleStyle>
    <p:bodyStyle>
      <a:lvl1pPr marL="342900" indent="-342900" algn="l" rtl="0" eaLnBrk="1" fontAlgn="base" hangingPunct="1">
        <a:spcBef>
          <a:spcPct val="20000"/>
        </a:spcBef>
        <a:spcAft>
          <a:spcPct val="0"/>
        </a:spcAft>
        <a:buBlip>
          <a:blip r:embed="rId14"/>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sz="2800">
          <a:solidFill>
            <a:schemeClr val="tx1"/>
          </a:solidFill>
          <a:latin typeface="+mn-lt"/>
          <a:ea typeface="+mn-ea"/>
        </a:defRPr>
      </a:lvl2pPr>
      <a:lvl3pPr marL="1143000" indent="-228600" algn="l" rtl="0" eaLnBrk="1" fontAlgn="base" hangingPunct="1">
        <a:spcBef>
          <a:spcPct val="20000"/>
        </a:spcBef>
        <a:spcAft>
          <a:spcPct val="0"/>
        </a:spcAft>
        <a:buBlip>
          <a:blip r:embed="rId14"/>
        </a:buBlip>
        <a:defRPr sz="2400">
          <a:solidFill>
            <a:schemeClr val="tx1"/>
          </a:solidFill>
          <a:latin typeface="+mn-lt"/>
          <a:ea typeface="+mn-ea"/>
        </a:defRPr>
      </a:lvl3pPr>
      <a:lvl4pPr marL="1600200" indent="-228600" algn="l" rtl="0" eaLnBrk="1" fontAlgn="base" hangingPunct="1">
        <a:spcBef>
          <a:spcPct val="20000"/>
        </a:spcBef>
        <a:spcAft>
          <a:spcPct val="0"/>
        </a:spcAft>
        <a:buBlip>
          <a:blip r:embed="rId15"/>
        </a:buBlip>
        <a:defRPr sz="2000">
          <a:solidFill>
            <a:schemeClr val="tx1"/>
          </a:solidFill>
          <a:latin typeface="+mn-lt"/>
          <a:ea typeface="+mn-ea"/>
        </a:defRPr>
      </a:lvl4pPr>
      <a:lvl5pPr marL="2057400" indent="-228600" algn="l" rtl="0" eaLnBrk="1" fontAlgn="base" hangingPunct="1">
        <a:spcBef>
          <a:spcPct val="20000"/>
        </a:spcBef>
        <a:spcAft>
          <a:spcPct val="0"/>
        </a:spcAft>
        <a:buBlip>
          <a:blip r:embed="rId14"/>
        </a:buBlip>
        <a:defRPr sz="2000">
          <a:solidFill>
            <a:schemeClr val="tx1"/>
          </a:solidFill>
          <a:latin typeface="+mn-lt"/>
          <a:ea typeface="+mn-ea"/>
        </a:defRPr>
      </a:lvl5pPr>
      <a:lvl6pPr marL="2514600" indent="-228600" algn="l" rtl="0" eaLnBrk="1" fontAlgn="base" hangingPunct="1">
        <a:spcBef>
          <a:spcPct val="20000"/>
        </a:spcBef>
        <a:spcAft>
          <a:spcPct val="0"/>
        </a:spcAft>
        <a:buBlip>
          <a:blip r:embed="rId14"/>
        </a:buBlip>
        <a:defRPr sz="2000">
          <a:solidFill>
            <a:schemeClr val="tx1"/>
          </a:solidFill>
          <a:latin typeface="+mn-lt"/>
          <a:ea typeface="+mn-ea"/>
        </a:defRPr>
      </a:lvl6pPr>
      <a:lvl7pPr marL="2971800" indent="-228600" algn="l" rtl="0" eaLnBrk="1" fontAlgn="base" hangingPunct="1">
        <a:spcBef>
          <a:spcPct val="20000"/>
        </a:spcBef>
        <a:spcAft>
          <a:spcPct val="0"/>
        </a:spcAft>
        <a:buBlip>
          <a:blip r:embed="rId14"/>
        </a:buBlip>
        <a:defRPr sz="2000">
          <a:solidFill>
            <a:schemeClr val="tx1"/>
          </a:solidFill>
          <a:latin typeface="+mn-lt"/>
          <a:ea typeface="+mn-ea"/>
        </a:defRPr>
      </a:lvl7pPr>
      <a:lvl8pPr marL="3429000" indent="-228600" algn="l" rtl="0" eaLnBrk="1" fontAlgn="base" hangingPunct="1">
        <a:spcBef>
          <a:spcPct val="20000"/>
        </a:spcBef>
        <a:spcAft>
          <a:spcPct val="0"/>
        </a:spcAft>
        <a:buBlip>
          <a:blip r:embed="rId14"/>
        </a:buBlip>
        <a:defRPr sz="2000">
          <a:solidFill>
            <a:schemeClr val="tx1"/>
          </a:solidFill>
          <a:latin typeface="+mn-lt"/>
          <a:ea typeface="+mn-ea"/>
        </a:defRPr>
      </a:lvl8pPr>
      <a:lvl9pPr marL="3886200" indent="-228600" algn="l" rtl="0" eaLnBrk="1" fontAlgn="base" hangingPunct="1">
        <a:spcBef>
          <a:spcPct val="20000"/>
        </a:spcBef>
        <a:spcAft>
          <a:spcPct val="0"/>
        </a:spcAft>
        <a:buBlip>
          <a:blip r:embed="rId14"/>
        </a:buBlip>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20638"/>
            <a:ext cx="9144000" cy="1438276"/>
          </a:xfrm>
          <a:prstGeom prst="rect">
            <a:avLst/>
          </a:prstGeom>
          <a:solidFill>
            <a:srgbClr val="243AA8"/>
          </a:solidFill>
          <a:ln w="9525" cmpd="sng">
            <a:solidFill>
              <a:schemeClr val="tx1"/>
            </a:solidFill>
            <a:miter lim="800000"/>
            <a:headEnd/>
            <a:tailEnd/>
          </a:ln>
        </p:spPr>
        <p:txBody>
          <a:bodyPr wrap="none" anchor="ctr"/>
          <a:lstStyle/>
          <a:p>
            <a:endParaRPr lang="zh-CN" altLang="en-US"/>
          </a:p>
        </p:txBody>
      </p:sp>
      <p:sp>
        <p:nvSpPr>
          <p:cNvPr id="1027" name="Text Box 3"/>
          <p:cNvSpPr txBox="1">
            <a:spLocks noChangeArrowheads="1"/>
          </p:cNvSpPr>
          <p:nvPr/>
        </p:nvSpPr>
        <p:spPr bwMode="auto">
          <a:xfrm>
            <a:off x="15875" y="6742113"/>
            <a:ext cx="9128125" cy="115887"/>
          </a:xfrm>
          <a:prstGeom prst="rect">
            <a:avLst/>
          </a:prstGeom>
          <a:solidFill>
            <a:srgbClr val="C1C1C1"/>
          </a:solidFill>
          <a:ln w="9525">
            <a:noFill/>
            <a:miter lim="800000"/>
            <a:headEnd/>
            <a:tailEnd/>
          </a:ln>
        </p:spPr>
        <p:txBody>
          <a:bodyPr lIns="36000" tIns="7200" rIns="36000" bIns="18000" anchor="ctr"/>
          <a:lstStyle/>
          <a:p>
            <a:pPr eaLnBrk="0" hangingPunct="0"/>
            <a:endParaRPr lang="en-US" sz="100"/>
          </a:p>
        </p:txBody>
      </p:sp>
      <p:sp>
        <p:nvSpPr>
          <p:cNvPr id="1028" name="Text Box 4"/>
          <p:cNvSpPr txBox="1">
            <a:spLocks noChangeArrowheads="1"/>
          </p:cNvSpPr>
          <p:nvPr/>
        </p:nvSpPr>
        <p:spPr bwMode="auto">
          <a:xfrm>
            <a:off x="15875" y="-9525"/>
            <a:ext cx="9144000" cy="109538"/>
          </a:xfrm>
          <a:prstGeom prst="rect">
            <a:avLst/>
          </a:prstGeom>
          <a:solidFill>
            <a:srgbClr val="C1C1C1"/>
          </a:solidFill>
          <a:ln w="9525">
            <a:noFill/>
            <a:miter lim="800000"/>
            <a:headEnd/>
            <a:tailEnd/>
          </a:ln>
        </p:spPr>
        <p:txBody>
          <a:bodyPr lIns="36000" tIns="7200" rIns="36000" bIns="18000" anchor="ctr"/>
          <a:lstStyle/>
          <a:p>
            <a:pPr eaLnBrk="0" hangingPunct="0"/>
            <a:endParaRPr lang="en-US" sz="100"/>
          </a:p>
        </p:txBody>
      </p:sp>
      <p:sp>
        <p:nvSpPr>
          <p:cNvPr id="1029" name="Rectangle 5"/>
          <p:cNvSpPr>
            <a:spLocks noGrp="1" noChangeArrowheads="1"/>
          </p:cNvSpPr>
          <p:nvPr>
            <p:ph type="title"/>
          </p:nvPr>
        </p:nvSpPr>
        <p:spPr bwMode="auto">
          <a:xfrm>
            <a:off x="457200" y="2111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30" name="Rectangle 6"/>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1"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vl1pPr>
          </a:lstStyle>
          <a:p>
            <a:fld id="{1A98EF3C-8C8A-473B-BE68-AFA31C3238E8}" type="datetimeFigureOut">
              <a:rPr lang="zh-CN" altLang="en-US" smtClean="0"/>
              <a:pPr/>
              <a:t>2016-3-4</a:t>
            </a:fld>
            <a:endParaRPr lang="zh-CN" altLang="en-US"/>
          </a:p>
        </p:txBody>
      </p:sp>
      <p:sp>
        <p:nvSpPr>
          <p:cNvPr id="1032"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zh-CN" altLang="en-US"/>
          </a:p>
        </p:txBody>
      </p:sp>
      <p:sp>
        <p:nvSpPr>
          <p:cNvPr id="1033"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fld id="{BA2B9EA5-07D1-47E9-863D-13E74783806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fade/>
  </p:transition>
  <p:txStyles>
    <p:title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Arial" pitchFamily="34" charset="0"/>
          <a:ea typeface="隶书" pitchFamily="1" charset="-122"/>
        </a:defRPr>
      </a:lvl2pPr>
      <a:lvl3pPr algn="ctr" rtl="0" eaLnBrk="1" fontAlgn="base" hangingPunct="1">
        <a:spcBef>
          <a:spcPct val="0"/>
        </a:spcBef>
        <a:spcAft>
          <a:spcPct val="0"/>
        </a:spcAft>
        <a:defRPr sz="4400" b="1">
          <a:solidFill>
            <a:schemeClr val="tx2"/>
          </a:solidFill>
          <a:latin typeface="Arial" pitchFamily="34" charset="0"/>
          <a:ea typeface="隶书" pitchFamily="1" charset="-122"/>
        </a:defRPr>
      </a:lvl3pPr>
      <a:lvl4pPr algn="ctr" rtl="0" eaLnBrk="1" fontAlgn="base" hangingPunct="1">
        <a:spcBef>
          <a:spcPct val="0"/>
        </a:spcBef>
        <a:spcAft>
          <a:spcPct val="0"/>
        </a:spcAft>
        <a:defRPr sz="4400" b="1">
          <a:solidFill>
            <a:schemeClr val="tx2"/>
          </a:solidFill>
          <a:latin typeface="Arial" pitchFamily="34" charset="0"/>
          <a:ea typeface="隶书" pitchFamily="1" charset="-122"/>
        </a:defRPr>
      </a:lvl4pPr>
      <a:lvl5pPr algn="ctr" rtl="0" eaLnBrk="1" fontAlgn="base" hangingPunct="1">
        <a:spcBef>
          <a:spcPct val="0"/>
        </a:spcBef>
        <a:spcAft>
          <a:spcPct val="0"/>
        </a:spcAft>
        <a:defRPr sz="4400" b="1">
          <a:solidFill>
            <a:schemeClr val="tx2"/>
          </a:solidFill>
          <a:latin typeface="Arial" pitchFamily="34" charset="0"/>
          <a:ea typeface="隶书" pitchFamily="1" charset="-122"/>
        </a:defRPr>
      </a:lvl5pPr>
      <a:lvl6pPr marL="457200" algn="ctr" rtl="0" eaLnBrk="1" fontAlgn="base" hangingPunct="1">
        <a:spcBef>
          <a:spcPct val="0"/>
        </a:spcBef>
        <a:spcAft>
          <a:spcPct val="0"/>
        </a:spcAft>
        <a:defRPr sz="4400" b="1">
          <a:solidFill>
            <a:schemeClr val="tx2"/>
          </a:solidFill>
          <a:latin typeface="Arial" pitchFamily="34" charset="0"/>
          <a:ea typeface="隶书" pitchFamily="1" charset="-122"/>
        </a:defRPr>
      </a:lvl6pPr>
      <a:lvl7pPr marL="914400" algn="ctr" rtl="0" eaLnBrk="1" fontAlgn="base" hangingPunct="1">
        <a:spcBef>
          <a:spcPct val="0"/>
        </a:spcBef>
        <a:spcAft>
          <a:spcPct val="0"/>
        </a:spcAft>
        <a:defRPr sz="4400" b="1">
          <a:solidFill>
            <a:schemeClr val="tx2"/>
          </a:solidFill>
          <a:latin typeface="Arial" pitchFamily="34" charset="0"/>
          <a:ea typeface="隶书" pitchFamily="1" charset="-122"/>
        </a:defRPr>
      </a:lvl7pPr>
      <a:lvl8pPr marL="1371600" algn="ctr" rtl="0" eaLnBrk="1" fontAlgn="base" hangingPunct="1">
        <a:spcBef>
          <a:spcPct val="0"/>
        </a:spcBef>
        <a:spcAft>
          <a:spcPct val="0"/>
        </a:spcAft>
        <a:defRPr sz="4400" b="1">
          <a:solidFill>
            <a:schemeClr val="tx2"/>
          </a:solidFill>
          <a:latin typeface="Arial" pitchFamily="34" charset="0"/>
          <a:ea typeface="隶书" pitchFamily="1" charset="-122"/>
        </a:defRPr>
      </a:lvl8pPr>
      <a:lvl9pPr marL="1828800" algn="ctr" rtl="0" eaLnBrk="1" fontAlgn="base" hangingPunct="1">
        <a:spcBef>
          <a:spcPct val="0"/>
        </a:spcBef>
        <a:spcAft>
          <a:spcPct val="0"/>
        </a:spcAft>
        <a:defRPr sz="4400" b="1">
          <a:solidFill>
            <a:schemeClr val="tx2"/>
          </a:solidFill>
          <a:latin typeface="Arial" pitchFamily="34" charset="0"/>
          <a:ea typeface="隶书" pitchFamily="1" charset="-122"/>
        </a:defRPr>
      </a:lvl9pPr>
    </p:titleStyle>
    <p:bodyStyle>
      <a:lvl1pPr marL="342900" indent="-342900" algn="l" rtl="0" eaLnBrk="1" fontAlgn="base" hangingPunct="1">
        <a:spcBef>
          <a:spcPct val="20000"/>
        </a:spcBef>
        <a:spcAft>
          <a:spcPct val="0"/>
        </a:spcAft>
        <a:buBlip>
          <a:blip r:embed="rId13"/>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4"/>
        </a:buBlip>
        <a:defRPr sz="2800">
          <a:solidFill>
            <a:schemeClr val="tx1"/>
          </a:solidFill>
          <a:latin typeface="+mn-lt"/>
          <a:ea typeface="+mn-ea"/>
        </a:defRPr>
      </a:lvl2pPr>
      <a:lvl3pPr marL="1143000" indent="-228600" algn="l" rtl="0" eaLnBrk="1" fontAlgn="base" hangingPunct="1">
        <a:spcBef>
          <a:spcPct val="20000"/>
        </a:spcBef>
        <a:spcAft>
          <a:spcPct val="0"/>
        </a:spcAft>
        <a:buBlip>
          <a:blip r:embed="rId13"/>
        </a:buBlip>
        <a:defRPr sz="2400">
          <a:solidFill>
            <a:schemeClr val="tx1"/>
          </a:solidFill>
          <a:latin typeface="+mn-lt"/>
          <a:ea typeface="+mn-ea"/>
        </a:defRPr>
      </a:lvl3pPr>
      <a:lvl4pPr marL="1600200" indent="-228600" algn="l" rtl="0" eaLnBrk="1" fontAlgn="base" hangingPunct="1">
        <a:spcBef>
          <a:spcPct val="20000"/>
        </a:spcBef>
        <a:spcAft>
          <a:spcPct val="0"/>
        </a:spcAft>
        <a:buBlip>
          <a:blip r:embed="rId14"/>
        </a:buBlip>
        <a:defRPr sz="2000">
          <a:solidFill>
            <a:schemeClr val="tx1"/>
          </a:solidFill>
          <a:latin typeface="+mn-lt"/>
          <a:ea typeface="+mn-ea"/>
        </a:defRPr>
      </a:lvl4pPr>
      <a:lvl5pPr marL="2057400" indent="-228600" algn="l" rtl="0" eaLnBrk="1" fontAlgn="base" hangingPunct="1">
        <a:spcBef>
          <a:spcPct val="20000"/>
        </a:spcBef>
        <a:spcAft>
          <a:spcPct val="0"/>
        </a:spcAft>
        <a:buBlip>
          <a:blip r:embed="rId13"/>
        </a:buBlip>
        <a:defRPr sz="2000">
          <a:solidFill>
            <a:schemeClr val="tx1"/>
          </a:solidFill>
          <a:latin typeface="+mn-lt"/>
          <a:ea typeface="+mn-ea"/>
        </a:defRPr>
      </a:lvl5pPr>
      <a:lvl6pPr marL="2514600" indent="-228600" algn="l" rtl="0" eaLnBrk="1" fontAlgn="base" hangingPunct="1">
        <a:spcBef>
          <a:spcPct val="20000"/>
        </a:spcBef>
        <a:spcAft>
          <a:spcPct val="0"/>
        </a:spcAft>
        <a:buBlip>
          <a:blip r:embed="rId13"/>
        </a:buBlip>
        <a:defRPr sz="2000">
          <a:solidFill>
            <a:schemeClr val="tx1"/>
          </a:solidFill>
          <a:latin typeface="+mn-lt"/>
          <a:ea typeface="+mn-ea"/>
        </a:defRPr>
      </a:lvl6pPr>
      <a:lvl7pPr marL="2971800" indent="-228600" algn="l" rtl="0" eaLnBrk="1" fontAlgn="base" hangingPunct="1">
        <a:spcBef>
          <a:spcPct val="20000"/>
        </a:spcBef>
        <a:spcAft>
          <a:spcPct val="0"/>
        </a:spcAft>
        <a:buBlip>
          <a:blip r:embed="rId13"/>
        </a:buBlip>
        <a:defRPr sz="2000">
          <a:solidFill>
            <a:schemeClr val="tx1"/>
          </a:solidFill>
          <a:latin typeface="+mn-lt"/>
          <a:ea typeface="+mn-ea"/>
        </a:defRPr>
      </a:lvl7pPr>
      <a:lvl8pPr marL="3429000" indent="-228600" algn="l" rtl="0" eaLnBrk="1" fontAlgn="base" hangingPunct="1">
        <a:spcBef>
          <a:spcPct val="20000"/>
        </a:spcBef>
        <a:spcAft>
          <a:spcPct val="0"/>
        </a:spcAft>
        <a:buBlip>
          <a:blip r:embed="rId13"/>
        </a:buBlip>
        <a:defRPr sz="2000">
          <a:solidFill>
            <a:schemeClr val="tx1"/>
          </a:solidFill>
          <a:latin typeface="+mn-lt"/>
          <a:ea typeface="+mn-ea"/>
        </a:defRPr>
      </a:lvl8pPr>
      <a:lvl9pPr marL="3886200" indent="-228600" algn="l" rtl="0" eaLnBrk="1" fontAlgn="base" hangingPunct="1">
        <a:spcBef>
          <a:spcPct val="20000"/>
        </a:spcBef>
        <a:spcAft>
          <a:spcPct val="0"/>
        </a:spcAft>
        <a:buBlip>
          <a:blip r:embed="rId13"/>
        </a:buBlip>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5"/>
          <p:cNvSpPr>
            <a:spLocks noGrp="1" noChangeArrowheads="1"/>
          </p:cNvSpPr>
          <p:nvPr>
            <p:ph type="title"/>
          </p:nvPr>
        </p:nvSpPr>
        <p:spPr bwMode="auto">
          <a:xfrm>
            <a:off x="457200" y="2111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Rectangle 6"/>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0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vl1pPr>
          </a:lstStyle>
          <a:p>
            <a:fld id="{6C94477B-A7E1-44C0-A279-BB8AF93657D0}" type="datetimeFigureOut">
              <a:rPr lang="en-US"/>
              <a:pPr/>
              <a:t>3/4/2016</a:t>
            </a:fld>
            <a:endParaRPr lang="en-US"/>
          </a:p>
        </p:txBody>
      </p:sp>
      <p:sp>
        <p:nvSpPr>
          <p:cNvPr id="20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en-US"/>
          </a:p>
        </p:txBody>
      </p:sp>
      <p:sp>
        <p:nvSpPr>
          <p:cNvPr id="2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fld id="{F021BD4C-7350-4A17-BEB5-A10AA17CED9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fade/>
  </p:transition>
  <p:txStyles>
    <p:title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Arial" pitchFamily="34" charset="0"/>
          <a:ea typeface="隶书" pitchFamily="1" charset="-122"/>
        </a:defRPr>
      </a:lvl2pPr>
      <a:lvl3pPr algn="ctr" rtl="0" eaLnBrk="1" fontAlgn="base" hangingPunct="1">
        <a:spcBef>
          <a:spcPct val="0"/>
        </a:spcBef>
        <a:spcAft>
          <a:spcPct val="0"/>
        </a:spcAft>
        <a:defRPr sz="4400" b="1">
          <a:solidFill>
            <a:schemeClr val="tx2"/>
          </a:solidFill>
          <a:latin typeface="Arial" pitchFamily="34" charset="0"/>
          <a:ea typeface="隶书" pitchFamily="1" charset="-122"/>
        </a:defRPr>
      </a:lvl3pPr>
      <a:lvl4pPr algn="ctr" rtl="0" eaLnBrk="1" fontAlgn="base" hangingPunct="1">
        <a:spcBef>
          <a:spcPct val="0"/>
        </a:spcBef>
        <a:spcAft>
          <a:spcPct val="0"/>
        </a:spcAft>
        <a:defRPr sz="4400" b="1">
          <a:solidFill>
            <a:schemeClr val="tx2"/>
          </a:solidFill>
          <a:latin typeface="Arial" pitchFamily="34" charset="0"/>
          <a:ea typeface="隶书" pitchFamily="1" charset="-122"/>
        </a:defRPr>
      </a:lvl4pPr>
      <a:lvl5pPr algn="ctr" rtl="0" eaLnBrk="1" fontAlgn="base" hangingPunct="1">
        <a:spcBef>
          <a:spcPct val="0"/>
        </a:spcBef>
        <a:spcAft>
          <a:spcPct val="0"/>
        </a:spcAft>
        <a:defRPr sz="4400" b="1">
          <a:solidFill>
            <a:schemeClr val="tx2"/>
          </a:solidFill>
          <a:latin typeface="Arial" pitchFamily="34" charset="0"/>
          <a:ea typeface="隶书" pitchFamily="1" charset="-122"/>
        </a:defRPr>
      </a:lvl5pPr>
      <a:lvl6pPr marL="457200" algn="ctr" rtl="0" eaLnBrk="1" fontAlgn="base" hangingPunct="1">
        <a:spcBef>
          <a:spcPct val="0"/>
        </a:spcBef>
        <a:spcAft>
          <a:spcPct val="0"/>
        </a:spcAft>
        <a:defRPr sz="4400" b="1">
          <a:solidFill>
            <a:schemeClr val="tx2"/>
          </a:solidFill>
          <a:latin typeface="Arial" pitchFamily="34" charset="0"/>
          <a:ea typeface="隶书" pitchFamily="1" charset="-122"/>
        </a:defRPr>
      </a:lvl6pPr>
      <a:lvl7pPr marL="914400" algn="ctr" rtl="0" eaLnBrk="1" fontAlgn="base" hangingPunct="1">
        <a:spcBef>
          <a:spcPct val="0"/>
        </a:spcBef>
        <a:spcAft>
          <a:spcPct val="0"/>
        </a:spcAft>
        <a:defRPr sz="4400" b="1">
          <a:solidFill>
            <a:schemeClr val="tx2"/>
          </a:solidFill>
          <a:latin typeface="Arial" pitchFamily="34" charset="0"/>
          <a:ea typeface="隶书" pitchFamily="1" charset="-122"/>
        </a:defRPr>
      </a:lvl7pPr>
      <a:lvl8pPr marL="1371600" algn="ctr" rtl="0" eaLnBrk="1" fontAlgn="base" hangingPunct="1">
        <a:spcBef>
          <a:spcPct val="0"/>
        </a:spcBef>
        <a:spcAft>
          <a:spcPct val="0"/>
        </a:spcAft>
        <a:defRPr sz="4400" b="1">
          <a:solidFill>
            <a:schemeClr val="tx2"/>
          </a:solidFill>
          <a:latin typeface="Arial" pitchFamily="34" charset="0"/>
          <a:ea typeface="隶书" pitchFamily="1" charset="-122"/>
        </a:defRPr>
      </a:lvl8pPr>
      <a:lvl9pPr marL="1828800" algn="ctr" rtl="0" eaLnBrk="1" fontAlgn="base" hangingPunct="1">
        <a:spcBef>
          <a:spcPct val="0"/>
        </a:spcBef>
        <a:spcAft>
          <a:spcPct val="0"/>
        </a:spcAft>
        <a:defRPr sz="4400" b="1">
          <a:solidFill>
            <a:schemeClr val="tx2"/>
          </a:solidFill>
          <a:latin typeface="Arial" pitchFamily="34" charset="0"/>
          <a:ea typeface="隶书" pitchFamily="1" charset="-122"/>
        </a:defRPr>
      </a:lvl9pPr>
    </p:titleStyle>
    <p:bodyStyle>
      <a:lvl1pPr marL="342900" indent="-342900" algn="l" rtl="0" eaLnBrk="1" fontAlgn="base" hangingPunct="1">
        <a:spcBef>
          <a:spcPct val="20000"/>
        </a:spcBef>
        <a:spcAft>
          <a:spcPct val="0"/>
        </a:spcAft>
        <a:buBlip>
          <a:blip r:embed="rId14"/>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sz="2800">
          <a:solidFill>
            <a:schemeClr val="tx1"/>
          </a:solidFill>
          <a:latin typeface="+mn-lt"/>
          <a:ea typeface="+mn-ea"/>
        </a:defRPr>
      </a:lvl2pPr>
      <a:lvl3pPr marL="1143000" indent="-228600" algn="l" rtl="0" eaLnBrk="1" fontAlgn="base" hangingPunct="1">
        <a:spcBef>
          <a:spcPct val="20000"/>
        </a:spcBef>
        <a:spcAft>
          <a:spcPct val="0"/>
        </a:spcAft>
        <a:buBlip>
          <a:blip r:embed="rId14"/>
        </a:buBlip>
        <a:defRPr sz="2400">
          <a:solidFill>
            <a:schemeClr val="tx1"/>
          </a:solidFill>
          <a:latin typeface="+mn-lt"/>
          <a:ea typeface="+mn-ea"/>
        </a:defRPr>
      </a:lvl3pPr>
      <a:lvl4pPr marL="1600200" indent="-228600" algn="l" rtl="0" eaLnBrk="1" fontAlgn="base" hangingPunct="1">
        <a:spcBef>
          <a:spcPct val="20000"/>
        </a:spcBef>
        <a:spcAft>
          <a:spcPct val="0"/>
        </a:spcAft>
        <a:buBlip>
          <a:blip r:embed="rId15"/>
        </a:buBlip>
        <a:defRPr sz="2000">
          <a:solidFill>
            <a:schemeClr val="tx1"/>
          </a:solidFill>
          <a:latin typeface="+mn-lt"/>
          <a:ea typeface="+mn-ea"/>
        </a:defRPr>
      </a:lvl4pPr>
      <a:lvl5pPr marL="2057400" indent="-228600" algn="l" rtl="0" eaLnBrk="1" fontAlgn="base" hangingPunct="1">
        <a:spcBef>
          <a:spcPct val="20000"/>
        </a:spcBef>
        <a:spcAft>
          <a:spcPct val="0"/>
        </a:spcAft>
        <a:buBlip>
          <a:blip r:embed="rId14"/>
        </a:buBlip>
        <a:defRPr sz="2000">
          <a:solidFill>
            <a:schemeClr val="tx1"/>
          </a:solidFill>
          <a:latin typeface="+mn-lt"/>
          <a:ea typeface="+mn-ea"/>
        </a:defRPr>
      </a:lvl5pPr>
      <a:lvl6pPr marL="2514600" indent="-228600" algn="l" rtl="0" eaLnBrk="1" fontAlgn="base" hangingPunct="1">
        <a:spcBef>
          <a:spcPct val="20000"/>
        </a:spcBef>
        <a:spcAft>
          <a:spcPct val="0"/>
        </a:spcAft>
        <a:buBlip>
          <a:blip r:embed="rId14"/>
        </a:buBlip>
        <a:defRPr sz="2000">
          <a:solidFill>
            <a:schemeClr val="tx1"/>
          </a:solidFill>
          <a:latin typeface="+mn-lt"/>
          <a:ea typeface="+mn-ea"/>
        </a:defRPr>
      </a:lvl6pPr>
      <a:lvl7pPr marL="2971800" indent="-228600" algn="l" rtl="0" eaLnBrk="1" fontAlgn="base" hangingPunct="1">
        <a:spcBef>
          <a:spcPct val="20000"/>
        </a:spcBef>
        <a:spcAft>
          <a:spcPct val="0"/>
        </a:spcAft>
        <a:buBlip>
          <a:blip r:embed="rId14"/>
        </a:buBlip>
        <a:defRPr sz="2000">
          <a:solidFill>
            <a:schemeClr val="tx1"/>
          </a:solidFill>
          <a:latin typeface="+mn-lt"/>
          <a:ea typeface="+mn-ea"/>
        </a:defRPr>
      </a:lvl7pPr>
      <a:lvl8pPr marL="3429000" indent="-228600" algn="l" rtl="0" eaLnBrk="1" fontAlgn="base" hangingPunct="1">
        <a:spcBef>
          <a:spcPct val="20000"/>
        </a:spcBef>
        <a:spcAft>
          <a:spcPct val="0"/>
        </a:spcAft>
        <a:buBlip>
          <a:blip r:embed="rId14"/>
        </a:buBlip>
        <a:defRPr sz="2000">
          <a:solidFill>
            <a:schemeClr val="tx1"/>
          </a:solidFill>
          <a:latin typeface="+mn-lt"/>
          <a:ea typeface="+mn-ea"/>
        </a:defRPr>
      </a:lvl8pPr>
      <a:lvl9pPr marL="3886200" indent="-228600" algn="l" rtl="0" eaLnBrk="1" fontAlgn="base" hangingPunct="1">
        <a:spcBef>
          <a:spcPct val="20000"/>
        </a:spcBef>
        <a:spcAft>
          <a:spcPct val="0"/>
        </a:spcAft>
        <a:buBlip>
          <a:blip r:embed="rId14"/>
        </a:buBlip>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任意多边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任意多边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标题占位符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A98EF3C-8C8A-473B-BE68-AFA31C3238E8}" type="datetimeFigureOut">
              <a:rPr lang="zh-CN" altLang="en-US" smtClean="0"/>
              <a:pPr/>
              <a:t>2016-3-4</a:t>
            </a:fld>
            <a:endParaRPr lang="zh-CN" altLang="en-US"/>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A2B9EA5-07D1-47E9-863D-13E74783806F}" type="slidenum">
              <a:rPr lang="zh-CN" altLang="en-US" smtClean="0"/>
              <a:pPr/>
              <a:t>‹#›</a:t>
            </a:fld>
            <a:endParaRPr lang="zh-CN" altLang="en-US"/>
          </a:p>
        </p:txBody>
      </p:sp>
      <p:grpSp>
        <p:nvGrpSpPr>
          <p:cNvPr id="2" name="组合 1"/>
          <p:cNvGrpSpPr/>
          <p:nvPr/>
        </p:nvGrpSpPr>
        <p:grpSpPr>
          <a:xfrm>
            <a:off x="-19017" y="202408"/>
            <a:ext cx="9180548" cy="649224"/>
            <a:chOff x="-19045" y="216550"/>
            <a:chExt cx="9180548" cy="649224"/>
          </a:xfrm>
        </p:grpSpPr>
        <p:sp>
          <p:nvSpPr>
            <p:cNvPr id="12" name="任意多边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任意多边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fad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1560" y="1052736"/>
            <a:ext cx="7851648" cy="3744416"/>
          </a:xfrm>
        </p:spPr>
        <p:txBody>
          <a:bodyPr>
            <a:normAutofit/>
          </a:bodyPr>
          <a:lstStyle/>
          <a:p>
            <a:pPr algn="ctr"/>
            <a:r>
              <a:rPr lang="zh-CN" altLang="en-US" sz="6000" dirty="0" smtClean="0"/>
              <a:t>重庆工程职业技术学院</a:t>
            </a:r>
            <a:r>
              <a:rPr lang="en-US" altLang="zh-CN" sz="6000" dirty="0" smtClean="0"/>
              <a:t/>
            </a:r>
            <a:br>
              <a:rPr lang="en-US" altLang="zh-CN" sz="6000" dirty="0" smtClean="0"/>
            </a:br>
            <a:r>
              <a:rPr lang="zh-CN" altLang="en-US" sz="6000" dirty="0" smtClean="0"/>
              <a:t>财务工作培训会</a:t>
            </a:r>
            <a:r>
              <a:rPr lang="en-US" altLang="zh-CN" sz="6000" dirty="0" smtClean="0"/>
              <a:t/>
            </a:r>
            <a:br>
              <a:rPr lang="en-US" altLang="zh-CN" sz="6000" dirty="0" smtClean="0"/>
            </a:br>
            <a:r>
              <a:rPr lang="en-US" altLang="zh-CN" sz="6000" dirty="0" smtClean="0"/>
              <a:t/>
            </a:r>
            <a:br>
              <a:rPr lang="en-US" altLang="zh-CN" sz="6000" dirty="0" smtClean="0"/>
            </a:br>
            <a:r>
              <a:rPr lang="en-US" altLang="zh-CN" sz="3600" dirty="0" smtClean="0"/>
              <a:t>2016</a:t>
            </a:r>
            <a:r>
              <a:rPr lang="zh-CN" altLang="en-US" sz="3600" dirty="0" smtClean="0"/>
              <a:t>年</a:t>
            </a:r>
            <a:r>
              <a:rPr lang="en-US" altLang="zh-CN" sz="3600" dirty="0" smtClean="0"/>
              <a:t>3</a:t>
            </a:r>
            <a:r>
              <a:rPr lang="zh-CN" altLang="en-US" sz="3600" dirty="0" smtClean="0"/>
              <a:t>月</a:t>
            </a:r>
            <a:r>
              <a:rPr lang="en-US" altLang="zh-CN" sz="3600" dirty="0" smtClean="0"/>
              <a:t>3</a:t>
            </a:r>
            <a:r>
              <a:rPr lang="zh-CN" altLang="en-US" sz="3600" dirty="0" smtClean="0"/>
              <a:t>日</a:t>
            </a:r>
            <a:endParaRPr lang="zh-CN" altLang="en-US" sz="36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836712"/>
            <a:ext cx="8136904" cy="954107"/>
          </a:xfrm>
          <a:prstGeom prst="rect">
            <a:avLst/>
          </a:prstGeom>
          <a:noFill/>
        </p:spPr>
        <p:txBody>
          <a:bodyPr wrap="square" rtlCol="0">
            <a:spAutoFit/>
          </a:bodyPr>
          <a:lstStyle/>
          <a:p>
            <a:r>
              <a:rPr lang="zh-CN" altLang="en-US" sz="2800" dirty="0" smtClean="0">
                <a:latin typeface="楷体" pitchFamily="49" charset="-122"/>
                <a:ea typeface="楷体" pitchFamily="49" charset="-122"/>
              </a:rPr>
              <a:t>（</a:t>
            </a:r>
            <a:r>
              <a:rPr lang="en-US" altLang="zh-CN" sz="2800" dirty="0" smtClean="0">
                <a:latin typeface="楷体" pitchFamily="49" charset="-122"/>
                <a:ea typeface="楷体" pitchFamily="49" charset="-122"/>
              </a:rPr>
              <a:t>7）</a:t>
            </a:r>
            <a:r>
              <a:rPr lang="zh-CN" altLang="en-US" sz="2800" dirty="0" smtClean="0">
                <a:latin typeface="楷体" pitchFamily="49" charset="-122"/>
                <a:ea typeface="楷体" pitchFamily="49" charset="-122"/>
              </a:rPr>
              <a:t>费用报销汇总：多个粘单可利用费用报销汇总的签字栏。</a:t>
            </a:r>
            <a:endParaRPr lang="en-US" altLang="zh-CN" sz="2800" dirty="0" smtClean="0">
              <a:latin typeface="楷体" pitchFamily="49" charset="-122"/>
              <a:ea typeface="楷体" pitchFamily="49" charset="-122"/>
            </a:endParaRPr>
          </a:p>
        </p:txBody>
      </p:sp>
      <p:pic>
        <p:nvPicPr>
          <p:cNvPr id="4" name="图片 3" descr="费用报销汇总审批规范.png"/>
          <p:cNvPicPr>
            <a:picLocks noChangeAspect="1"/>
          </p:cNvPicPr>
          <p:nvPr/>
        </p:nvPicPr>
        <p:blipFill>
          <a:blip r:embed="rId2" cstate="print"/>
          <a:stretch>
            <a:fillRect/>
          </a:stretch>
        </p:blipFill>
        <p:spPr>
          <a:xfrm>
            <a:off x="144016" y="1988840"/>
            <a:ext cx="8820472" cy="4382112"/>
          </a:xfrm>
          <a:prstGeom prst="rect">
            <a:avLst/>
          </a:prstGeom>
        </p:spPr>
      </p:pic>
      <p:sp>
        <p:nvSpPr>
          <p:cNvPr id="6" name="椭圆形标注 5"/>
          <p:cNvSpPr/>
          <p:nvPr/>
        </p:nvSpPr>
        <p:spPr>
          <a:xfrm>
            <a:off x="3779912" y="1268760"/>
            <a:ext cx="4320480" cy="792088"/>
          </a:xfrm>
          <a:prstGeom prst="wedgeEllipseCallout">
            <a:avLst>
              <a:gd name="adj1" fmla="val 54231"/>
              <a:gd name="adj2" fmla="val 138411"/>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chemeClr val="tx1"/>
                </a:solidFill>
                <a:latin typeface="叶根友毛笔行书2.0版" pitchFamily="2" charset="-122"/>
                <a:ea typeface="叶根友毛笔行书2.0版" pitchFamily="2" charset="-122"/>
              </a:rPr>
              <a:t>有了我，一张粘单粘不下也不用重复签字了！</a:t>
            </a:r>
            <a:endParaRPr lang="zh-CN" altLang="en-US" sz="2000" dirty="0">
              <a:solidFill>
                <a:schemeClr val="tx1"/>
              </a:solidFill>
              <a:latin typeface="叶根友毛笔行书2.0版" pitchFamily="2" charset="-122"/>
              <a:ea typeface="叶根友毛笔行书2.0版"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87624" y="620688"/>
            <a:ext cx="7056784" cy="954107"/>
          </a:xfrm>
          <a:prstGeom prst="rect">
            <a:avLst/>
          </a:prstGeom>
        </p:spPr>
        <p:txBody>
          <a:bodyPr wrap="square">
            <a:spAutoFit/>
          </a:bodyPr>
          <a:lstStyle/>
          <a:p>
            <a:r>
              <a:rPr lang="zh-CN" altLang="en-US" sz="2800" dirty="0" smtClean="0">
                <a:latin typeface="楷体" pitchFamily="49" charset="-122"/>
                <a:ea typeface="楷体" pitchFamily="49" charset="-122"/>
              </a:rPr>
              <a:t>（</a:t>
            </a:r>
            <a:r>
              <a:rPr lang="en-US" altLang="zh-CN" sz="2800" dirty="0" smtClean="0">
                <a:latin typeface="楷体" pitchFamily="49" charset="-122"/>
                <a:ea typeface="楷体" pitchFamily="49" charset="-122"/>
              </a:rPr>
              <a:t>8）</a:t>
            </a:r>
            <a:r>
              <a:rPr lang="zh-CN" altLang="en-US" sz="2800" dirty="0" smtClean="0">
                <a:latin typeface="楷体" pitchFamily="49" charset="-122"/>
                <a:ea typeface="楷体" pitchFamily="49" charset="-122"/>
              </a:rPr>
              <a:t>国内公务出差审批表：外埠差旅费报销用，需先审签，后报账。</a:t>
            </a:r>
            <a:endParaRPr lang="zh-CN" altLang="en-US" sz="2800" dirty="0">
              <a:latin typeface="楷体" pitchFamily="49" charset="-122"/>
              <a:ea typeface="楷体" pitchFamily="49" charset="-122"/>
            </a:endParaRPr>
          </a:p>
        </p:txBody>
      </p:sp>
      <p:pic>
        <p:nvPicPr>
          <p:cNvPr id="3" name="图片 2" descr="国内公务出差审批单.png"/>
          <p:cNvPicPr>
            <a:picLocks noChangeAspect="1"/>
          </p:cNvPicPr>
          <p:nvPr/>
        </p:nvPicPr>
        <p:blipFill>
          <a:blip r:embed="rId2" cstate="print"/>
          <a:stretch>
            <a:fillRect/>
          </a:stretch>
        </p:blipFill>
        <p:spPr>
          <a:xfrm>
            <a:off x="2411760" y="1556792"/>
            <a:ext cx="4075539" cy="525658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0" fill="hold"/>
                                        <p:tgtEl>
                                          <p:spTgt spid="3"/>
                                        </p:tgtEl>
                                        <p:attrNameLst>
                                          <p:attrName>ppt_x</p:attrName>
                                        </p:attrNameLst>
                                      </p:cBhvr>
                                      <p:tavLst>
                                        <p:tav tm="0">
                                          <p:val>
                                            <p:strVal val="#ppt_x"/>
                                          </p:val>
                                        </p:tav>
                                        <p:tav tm="100000">
                                          <p:val>
                                            <p:strVal val="#ppt_x"/>
                                          </p:val>
                                        </p:tav>
                                      </p:tavLst>
                                    </p:anim>
                                    <p:anim calcmode="lin" valueType="num">
                                      <p:cBhvr additive="base">
                                        <p:cTn id="14"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548680"/>
            <a:ext cx="8229600" cy="1143000"/>
          </a:xfrm>
        </p:spPr>
        <p:txBody>
          <a:bodyPr>
            <a:normAutofit/>
          </a:bodyPr>
          <a:lstStyle/>
          <a:p>
            <a:r>
              <a:rPr lang="zh-CN" altLang="zh-CN" sz="3200" b="1" dirty="0" smtClean="0">
                <a:solidFill>
                  <a:schemeClr val="tx1"/>
                </a:solidFill>
                <a:latin typeface="楷体" pitchFamily="49" charset="-122"/>
                <a:ea typeface="楷体" pitchFamily="49" charset="-122"/>
              </a:rPr>
              <a:t>（二）原始凭证的基本要素</a:t>
            </a:r>
            <a:endParaRPr lang="zh-CN" altLang="en-US" sz="3200" dirty="0">
              <a:solidFill>
                <a:schemeClr val="tx1"/>
              </a:solidFill>
              <a:latin typeface="楷体" pitchFamily="49" charset="-122"/>
              <a:ea typeface="楷体" pitchFamily="49" charset="-122"/>
            </a:endParaRPr>
          </a:p>
        </p:txBody>
      </p:sp>
      <p:sp>
        <p:nvSpPr>
          <p:cNvPr id="3" name="内容占位符 2"/>
          <p:cNvSpPr>
            <a:spLocks noGrp="1"/>
          </p:cNvSpPr>
          <p:nvPr>
            <p:ph idx="1"/>
          </p:nvPr>
        </p:nvSpPr>
        <p:spPr/>
        <p:txBody>
          <a:bodyPr/>
          <a:lstStyle/>
          <a:p>
            <a:pPr>
              <a:buNone/>
            </a:pPr>
            <a:r>
              <a:rPr lang="zh-CN" altLang="zh-CN" sz="2800" dirty="0" smtClean="0"/>
              <a:t/>
            </a:r>
            <a:br>
              <a:rPr lang="zh-CN" altLang="zh-CN" sz="2800" dirty="0" smtClean="0"/>
            </a:br>
            <a:r>
              <a:rPr lang="en-US" altLang="zh-CN" sz="2800" dirty="0" smtClean="0"/>
              <a:t>           </a:t>
            </a:r>
            <a:r>
              <a:rPr lang="zh-CN" altLang="zh-CN" sz="3600" dirty="0" smtClean="0">
                <a:latin typeface="楷体" pitchFamily="49" charset="-122"/>
                <a:ea typeface="楷体" pitchFamily="49" charset="-122"/>
              </a:rPr>
              <a:t>凭</a:t>
            </a:r>
            <a:r>
              <a:rPr lang="zh-CN" altLang="zh-CN" sz="3600" dirty="0">
                <a:latin typeface="楷体" pitchFamily="49" charset="-122"/>
                <a:ea typeface="楷体" pitchFamily="49" charset="-122"/>
              </a:rPr>
              <a:t>证的名称，凭证填制的日期，接受凭证单位的名称，填制人姓名，</a:t>
            </a:r>
            <a:r>
              <a:rPr lang="zh-CN" altLang="zh-CN" sz="3600" dirty="0" smtClean="0">
                <a:latin typeface="楷体" pitchFamily="49" charset="-122"/>
                <a:ea typeface="楷体" pitchFamily="49" charset="-122"/>
              </a:rPr>
              <a:t>经办人</a:t>
            </a:r>
            <a:r>
              <a:rPr lang="zh-CN" altLang="zh-CN" sz="3600" dirty="0">
                <a:latin typeface="楷体" pitchFamily="49" charset="-122"/>
                <a:ea typeface="楷体" pitchFamily="49" charset="-122"/>
              </a:rPr>
              <a:t>员的签名或盖章，填制单位加盖的财务专用章或发票专用章，经济业务内容</a:t>
            </a:r>
            <a:r>
              <a:rPr lang="zh-CN" altLang="zh-CN" sz="3600" dirty="0" smtClean="0">
                <a:latin typeface="楷体" pitchFamily="49" charset="-122"/>
                <a:ea typeface="楷体" pitchFamily="49" charset="-122"/>
              </a:rPr>
              <a:t>、数量</a:t>
            </a:r>
            <a:r>
              <a:rPr lang="zh-CN" altLang="zh-CN" sz="3600" dirty="0">
                <a:latin typeface="楷体" pitchFamily="49" charset="-122"/>
                <a:ea typeface="楷体" pitchFamily="49" charset="-122"/>
              </a:rPr>
              <a:t>、单价和金额等。</a:t>
            </a:r>
          </a:p>
          <a:p>
            <a:pPr>
              <a:buNone/>
            </a:pPr>
            <a:endParaRPr lang="zh-CN"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zh-CN" sz="3200" b="1" dirty="0">
                <a:solidFill>
                  <a:schemeClr val="tx1"/>
                </a:solidFill>
                <a:latin typeface="楷体" pitchFamily="49" charset="-122"/>
                <a:ea typeface="楷体" pitchFamily="49" charset="-122"/>
              </a:rPr>
              <a:t>（三）外来原始凭证的填制要求</a:t>
            </a:r>
            <a:r>
              <a:rPr lang="zh-CN" altLang="zh-CN" sz="3200" dirty="0">
                <a:latin typeface="+mn-ea"/>
                <a:ea typeface="+mn-ea"/>
              </a:rPr>
              <a:t/>
            </a:r>
            <a:br>
              <a:rPr lang="zh-CN" altLang="zh-CN" sz="3200" dirty="0">
                <a:latin typeface="+mn-ea"/>
                <a:ea typeface="+mn-ea"/>
              </a:rPr>
            </a:br>
            <a:endParaRPr lang="zh-CN" altLang="en-US" sz="3200" dirty="0">
              <a:latin typeface="+mn-ea"/>
              <a:ea typeface="+mn-ea"/>
            </a:endParaRPr>
          </a:p>
        </p:txBody>
      </p:sp>
      <p:sp>
        <p:nvSpPr>
          <p:cNvPr id="3" name="内容占位符 2"/>
          <p:cNvSpPr>
            <a:spLocks noGrp="1"/>
          </p:cNvSpPr>
          <p:nvPr>
            <p:ph idx="1"/>
          </p:nvPr>
        </p:nvSpPr>
        <p:spPr>
          <a:xfrm>
            <a:off x="457200" y="1484784"/>
            <a:ext cx="8229600" cy="4968552"/>
          </a:xfrm>
        </p:spPr>
        <p:txBody>
          <a:bodyPr>
            <a:normAutofit fontScale="85000" lnSpcReduction="10000"/>
          </a:bodyPr>
          <a:lstStyle/>
          <a:p>
            <a:r>
              <a:rPr lang="en-US" altLang="zh-CN" sz="3200" dirty="0" smtClean="0">
                <a:latin typeface="楷体" pitchFamily="49" charset="-122"/>
                <a:ea typeface="楷体" pitchFamily="49" charset="-122"/>
              </a:rPr>
              <a:t>1.</a:t>
            </a:r>
            <a:r>
              <a:rPr lang="zh-CN" altLang="zh-CN" sz="3200" dirty="0" smtClean="0">
                <a:latin typeface="楷体" pitchFamily="49" charset="-122"/>
                <a:ea typeface="楷体" pitchFamily="49" charset="-122"/>
              </a:rPr>
              <a:t>原始凭证必须符合国家有关法律法规的规定，不得伪造、变造、挖补、虚构业务、虚开发票；</a:t>
            </a:r>
          </a:p>
          <a:p>
            <a:r>
              <a:rPr lang="en-US" altLang="zh-CN" sz="3200" dirty="0" smtClean="0">
                <a:latin typeface="楷体" pitchFamily="49" charset="-122"/>
                <a:ea typeface="楷体" pitchFamily="49" charset="-122"/>
              </a:rPr>
              <a:t>2.</a:t>
            </a:r>
            <a:r>
              <a:rPr lang="zh-CN" altLang="zh-CN" sz="3200" dirty="0" smtClean="0">
                <a:latin typeface="楷体" pitchFamily="49" charset="-122"/>
                <a:ea typeface="楷体" pitchFamily="49" charset="-122"/>
              </a:rPr>
              <a:t>原始凭证要素的填制必须清楚、完整，字迹要求工整、清晰，各要素符合规范要求，大小写金额必须相符，以“报销联”（收据联）作为报销凭证；</a:t>
            </a:r>
            <a:endParaRPr lang="en-US" altLang="zh-CN" sz="3200" dirty="0" smtClean="0">
              <a:latin typeface="楷体" pitchFamily="49" charset="-122"/>
              <a:ea typeface="楷体" pitchFamily="49" charset="-122"/>
            </a:endParaRPr>
          </a:p>
          <a:p>
            <a:r>
              <a:rPr lang="en-US" altLang="zh-CN" sz="3200" dirty="0" smtClean="0">
                <a:latin typeface="楷体" pitchFamily="49" charset="-122"/>
                <a:ea typeface="楷体" pitchFamily="49" charset="-122"/>
              </a:rPr>
              <a:t>3.</a:t>
            </a:r>
            <a:r>
              <a:rPr lang="zh-CN" altLang="zh-CN" sz="3200" dirty="0" smtClean="0">
                <a:latin typeface="楷体" pitchFamily="49" charset="-122"/>
                <a:ea typeface="楷体" pitchFamily="49" charset="-122"/>
              </a:rPr>
              <a:t>接受单位（付款单位）原则上应为重庆工程职业技术学院；</a:t>
            </a:r>
          </a:p>
          <a:p>
            <a:r>
              <a:rPr lang="en-US" altLang="zh-CN" sz="3200" dirty="0" smtClean="0">
                <a:latin typeface="楷体" pitchFamily="49" charset="-122"/>
                <a:ea typeface="楷体" pitchFamily="49" charset="-122"/>
              </a:rPr>
              <a:t>4.</a:t>
            </a:r>
            <a:r>
              <a:rPr lang="zh-CN" altLang="zh-CN" sz="3200" dirty="0" smtClean="0">
                <a:latin typeface="楷体" pitchFamily="49" charset="-122"/>
                <a:ea typeface="楷体" pitchFamily="49" charset="-122"/>
              </a:rPr>
              <a:t>发现原始凭证填制有误，应由开具单位重开或更正，更正处应加盖开具单位有效印章（单位公章、财务专用章、发票专用章）。</a:t>
            </a:r>
            <a:r>
              <a:rPr lang="zh-CN" altLang="zh-CN" sz="4300" b="1" dirty="0" smtClean="0">
                <a:solidFill>
                  <a:srgbClr val="FF0000"/>
                </a:solidFill>
                <a:latin typeface="叶根友毛笔行书2.0版" pitchFamily="2" charset="-122"/>
                <a:ea typeface="叶根友毛笔行书2.0版" pitchFamily="2" charset="-122"/>
              </a:rPr>
              <a:t>大、小写金额错误不得涂改，必须重开。</a:t>
            </a:r>
          </a:p>
          <a:p>
            <a:endParaRPr lang="zh-CN" altLang="zh-CN" sz="3200" dirty="0" smtClean="0">
              <a:latin typeface="楷体" pitchFamily="49" charset="-122"/>
              <a:ea typeface="楷体" pitchFamily="49" charset="-122"/>
            </a:endParaRPr>
          </a:p>
          <a:p>
            <a:pPr>
              <a:buNone/>
            </a:pPr>
            <a:endParaRPr lang="zh-CN" altLang="en-US" dirty="0">
              <a:latin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zh-CN" sz="3200" b="1" dirty="0">
                <a:solidFill>
                  <a:schemeClr val="tx1"/>
                </a:solidFill>
                <a:latin typeface="楷体" pitchFamily="49" charset="-122"/>
                <a:ea typeface="楷体" pitchFamily="49" charset="-122"/>
              </a:rPr>
              <a:t>（四）自制原始凭证的填制要求</a:t>
            </a:r>
            <a:r>
              <a:rPr lang="zh-CN" altLang="zh-CN" sz="3200" dirty="0">
                <a:solidFill>
                  <a:schemeClr val="tx1"/>
                </a:solidFill>
              </a:rPr>
              <a:t/>
            </a:r>
            <a:br>
              <a:rPr lang="zh-CN" altLang="zh-CN" sz="3200" dirty="0">
                <a:solidFill>
                  <a:schemeClr val="tx1"/>
                </a:solidFill>
              </a:rPr>
            </a:br>
            <a:endParaRPr lang="zh-CN" altLang="en-US" sz="3200" dirty="0">
              <a:solidFill>
                <a:schemeClr val="tx1"/>
              </a:solidFill>
            </a:endParaRPr>
          </a:p>
        </p:txBody>
      </p:sp>
      <p:sp>
        <p:nvSpPr>
          <p:cNvPr id="3" name="内容占位符 2"/>
          <p:cNvSpPr>
            <a:spLocks noGrp="1"/>
          </p:cNvSpPr>
          <p:nvPr>
            <p:ph idx="1"/>
          </p:nvPr>
        </p:nvSpPr>
        <p:spPr/>
        <p:txBody>
          <a:bodyPr/>
          <a:lstStyle/>
          <a:p>
            <a:r>
              <a:rPr lang="en-US" altLang="zh-CN" sz="3200" dirty="0" smtClean="0">
                <a:latin typeface="楷体" pitchFamily="49" charset="-122"/>
                <a:ea typeface="楷体" pitchFamily="49" charset="-122"/>
              </a:rPr>
              <a:t>   </a:t>
            </a:r>
            <a:r>
              <a:rPr lang="zh-CN" altLang="zh-CN" sz="3200" dirty="0" smtClean="0">
                <a:latin typeface="楷体" pitchFamily="49" charset="-122"/>
                <a:ea typeface="楷体" pitchFamily="49" charset="-122"/>
              </a:rPr>
              <a:t>自</a:t>
            </a:r>
            <a:r>
              <a:rPr lang="zh-CN" altLang="zh-CN" sz="3200" dirty="0">
                <a:latin typeface="楷体" pitchFamily="49" charset="-122"/>
                <a:ea typeface="楷体" pitchFamily="49" charset="-122"/>
              </a:rPr>
              <a:t>制原始凭证必须按凭证规定的要素清楚、准确地填制并加盖承办部门公</a:t>
            </a:r>
            <a:r>
              <a:rPr lang="zh-CN" altLang="zh-CN" sz="3200" dirty="0" smtClean="0">
                <a:latin typeface="楷体" pitchFamily="49" charset="-122"/>
                <a:ea typeface="楷体" pitchFamily="49" charset="-122"/>
              </a:rPr>
              <a:t>章</a:t>
            </a:r>
            <a:r>
              <a:rPr lang="zh-CN" altLang="en-US" sz="3200" dirty="0" smtClean="0">
                <a:latin typeface="楷体" pitchFamily="49" charset="-122"/>
                <a:ea typeface="楷体" pitchFamily="49" charset="-122"/>
              </a:rPr>
              <a:t>（如发放清册）</a:t>
            </a:r>
            <a:r>
              <a:rPr lang="zh-CN" altLang="zh-CN" sz="3200" dirty="0" smtClean="0">
                <a:latin typeface="楷体" pitchFamily="49" charset="-122"/>
                <a:ea typeface="楷体" pitchFamily="49" charset="-122"/>
              </a:rPr>
              <a:t>。</a:t>
            </a:r>
            <a:r>
              <a:rPr lang="zh-CN" altLang="zh-CN" sz="3600" b="1" dirty="0">
                <a:solidFill>
                  <a:srgbClr val="FF0000"/>
                </a:solidFill>
                <a:latin typeface="叶根友毛笔行书2.0版" pitchFamily="2" charset="-122"/>
                <a:ea typeface="叶根友毛笔行书2.0版" pitchFamily="2" charset="-122"/>
              </a:rPr>
              <a:t>大、小写金额错误不得涂改，必须重开。</a:t>
            </a:r>
          </a:p>
          <a:p>
            <a:endParaRPr lang="zh-CN"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zh-CN" sz="3200" b="1" dirty="0">
                <a:solidFill>
                  <a:schemeClr val="tx1"/>
                </a:solidFill>
                <a:latin typeface="楷体" pitchFamily="49" charset="-122"/>
                <a:ea typeface="楷体" pitchFamily="49" charset="-122"/>
              </a:rPr>
              <a:t>（五）原始凭证的报销期限</a:t>
            </a:r>
            <a:r>
              <a:rPr lang="zh-CN" altLang="zh-CN" sz="3200" dirty="0">
                <a:solidFill>
                  <a:schemeClr val="tx1"/>
                </a:solidFill>
              </a:rPr>
              <a:t/>
            </a:r>
            <a:br>
              <a:rPr lang="zh-CN" altLang="zh-CN" sz="3200" dirty="0">
                <a:solidFill>
                  <a:schemeClr val="tx1"/>
                </a:solidFill>
              </a:rPr>
            </a:br>
            <a:endParaRPr lang="zh-CN" altLang="en-US" sz="3200" dirty="0">
              <a:solidFill>
                <a:schemeClr val="tx1"/>
              </a:solidFill>
            </a:endParaRPr>
          </a:p>
        </p:txBody>
      </p:sp>
      <p:sp>
        <p:nvSpPr>
          <p:cNvPr id="3" name="内容占位符 2"/>
          <p:cNvSpPr>
            <a:spLocks noGrp="1"/>
          </p:cNvSpPr>
          <p:nvPr>
            <p:ph idx="1"/>
          </p:nvPr>
        </p:nvSpPr>
        <p:spPr/>
        <p:txBody>
          <a:bodyPr/>
          <a:lstStyle/>
          <a:p>
            <a:r>
              <a:rPr lang="en-US" altLang="zh-CN" sz="3200" dirty="0" smtClean="0">
                <a:latin typeface="楷体" pitchFamily="49" charset="-122"/>
                <a:ea typeface="楷体" pitchFamily="49" charset="-122"/>
              </a:rPr>
              <a:t>   </a:t>
            </a:r>
            <a:r>
              <a:rPr lang="zh-CN" altLang="zh-CN" sz="3200" dirty="0" smtClean="0">
                <a:latin typeface="楷体" pitchFamily="49" charset="-122"/>
                <a:ea typeface="楷体" pitchFamily="49" charset="-122"/>
              </a:rPr>
              <a:t>经</a:t>
            </a:r>
            <a:r>
              <a:rPr lang="zh-CN" altLang="zh-CN" sz="3200" dirty="0">
                <a:latin typeface="楷体" pitchFamily="49" charset="-122"/>
                <a:ea typeface="楷体" pitchFamily="49" charset="-122"/>
              </a:rPr>
              <a:t>济业务结束后，经办人员应及时办理报销。当年</a:t>
            </a:r>
            <a:r>
              <a:rPr lang="en-US" altLang="zh-CN" sz="3200" dirty="0">
                <a:latin typeface="楷体" pitchFamily="49" charset="-122"/>
                <a:ea typeface="楷体" pitchFamily="49" charset="-122"/>
              </a:rPr>
              <a:t>11</a:t>
            </a:r>
            <a:r>
              <a:rPr lang="zh-CN" altLang="zh-CN" sz="3200" dirty="0">
                <a:latin typeface="楷体" pitchFamily="49" charset="-122"/>
                <a:ea typeface="楷体" pitchFamily="49" charset="-122"/>
              </a:rPr>
              <a:t>月以前发生的业务必须当年报销。跨年度报销期限原则上不得超过自经济业务发生起三个月，确因特殊情况超过三个月的，须写明理由，并经经办事项部门负责人、经办事项部门分管院长、财务负责人、财务分管院长审批同意后方可报销。</a:t>
            </a:r>
          </a:p>
          <a:p>
            <a:endParaRPr lang="zh-CN" altLang="en-US" dirty="0"/>
          </a:p>
        </p:txBody>
      </p:sp>
      <p:sp>
        <p:nvSpPr>
          <p:cNvPr id="4" name="椭圆形标注 3"/>
          <p:cNvSpPr/>
          <p:nvPr/>
        </p:nvSpPr>
        <p:spPr>
          <a:xfrm>
            <a:off x="5580112" y="188640"/>
            <a:ext cx="3312368" cy="1728192"/>
          </a:xfrm>
          <a:prstGeom prst="wedgeEllipseCallout">
            <a:avLst>
              <a:gd name="adj1" fmla="val -115835"/>
              <a:gd name="adj2" fmla="val 96253"/>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002060"/>
                </a:solidFill>
                <a:latin typeface="叶根友毛笔行书2.0版" pitchFamily="2" charset="-122"/>
                <a:ea typeface="叶根友毛笔行书2.0版" pitchFamily="2" charset="-122"/>
              </a:rPr>
              <a:t>当年</a:t>
            </a:r>
            <a:r>
              <a:rPr lang="en-US" altLang="zh-CN" sz="2400" b="1" dirty="0" smtClean="0">
                <a:solidFill>
                  <a:srgbClr val="002060"/>
                </a:solidFill>
                <a:latin typeface="叶根友毛笔行书2.0版" pitchFamily="2" charset="-122"/>
                <a:ea typeface="叶根友毛笔行书2.0版" pitchFamily="2" charset="-122"/>
              </a:rPr>
              <a:t>11</a:t>
            </a:r>
            <a:r>
              <a:rPr lang="zh-CN" altLang="en-US" sz="2400" b="1" dirty="0" smtClean="0">
                <a:solidFill>
                  <a:srgbClr val="002060"/>
                </a:solidFill>
                <a:latin typeface="叶根友毛笔行书2.0版" pitchFamily="2" charset="-122"/>
                <a:ea typeface="叶根友毛笔行书2.0版" pitchFamily="2" charset="-122"/>
              </a:rPr>
              <a:t>月前的费用记得及时报销噢 ！</a:t>
            </a:r>
            <a:endParaRPr lang="zh-CN" altLang="en-US" sz="2400" b="1" dirty="0">
              <a:solidFill>
                <a:srgbClr val="002060"/>
              </a:solidFill>
              <a:latin typeface="叶根友毛笔行书2.0版" pitchFamily="2" charset="-122"/>
              <a:ea typeface="叶根友毛笔行书2.0版"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0" fill="hold"/>
                                        <p:tgtEl>
                                          <p:spTgt spid="4"/>
                                        </p:tgtEl>
                                        <p:attrNameLst>
                                          <p:attrName>ppt_x</p:attrName>
                                        </p:attrNameLst>
                                      </p:cBhvr>
                                      <p:tavLst>
                                        <p:tav tm="0">
                                          <p:val>
                                            <p:strVal val="#ppt_x"/>
                                          </p:val>
                                        </p:tav>
                                        <p:tav tm="100000">
                                          <p:val>
                                            <p:strVal val="#ppt_x"/>
                                          </p:val>
                                        </p:tav>
                                      </p:tavLst>
                                    </p:anim>
                                    <p:anim calcmode="lin" valueType="num">
                                      <p:cBhvr additive="base">
                                        <p:cTn id="1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zh-CN" sz="3200" b="1" dirty="0">
                <a:solidFill>
                  <a:schemeClr val="tx1"/>
                </a:solidFill>
                <a:latin typeface="楷体" pitchFamily="49" charset="-122"/>
                <a:ea typeface="楷体" pitchFamily="49" charset="-122"/>
              </a:rPr>
              <a:t>（六）原始凭证遗失的处理</a:t>
            </a:r>
            <a:r>
              <a:rPr lang="zh-CN" altLang="zh-CN" sz="3200" dirty="0">
                <a:solidFill>
                  <a:schemeClr val="tx1"/>
                </a:solidFill>
              </a:rPr>
              <a:t/>
            </a:r>
            <a:br>
              <a:rPr lang="zh-CN" altLang="zh-CN" sz="3200" dirty="0">
                <a:solidFill>
                  <a:schemeClr val="tx1"/>
                </a:solidFill>
              </a:rPr>
            </a:br>
            <a:endParaRPr lang="zh-CN" altLang="en-US" sz="3200" dirty="0">
              <a:solidFill>
                <a:schemeClr val="tx1"/>
              </a:solidFill>
            </a:endParaRPr>
          </a:p>
        </p:txBody>
      </p:sp>
      <p:sp>
        <p:nvSpPr>
          <p:cNvPr id="3" name="内容占位符 2"/>
          <p:cNvSpPr>
            <a:spLocks noGrp="1"/>
          </p:cNvSpPr>
          <p:nvPr>
            <p:ph idx="1"/>
          </p:nvPr>
        </p:nvSpPr>
        <p:spPr/>
        <p:txBody>
          <a:bodyPr/>
          <a:lstStyle/>
          <a:p>
            <a:r>
              <a:rPr lang="en-US" altLang="zh-CN" sz="3200" dirty="0">
                <a:latin typeface="楷体" pitchFamily="49" charset="-122"/>
                <a:ea typeface="楷体" pitchFamily="49" charset="-122"/>
              </a:rPr>
              <a:t>1.</a:t>
            </a:r>
            <a:r>
              <a:rPr lang="zh-CN" altLang="zh-CN" sz="3200" dirty="0">
                <a:latin typeface="楷体" pitchFamily="49" charset="-122"/>
                <a:ea typeface="楷体" pitchFamily="49" charset="-122"/>
              </a:rPr>
              <a:t>外来原始凭证遗失应由凭证开具单位复印发票或收据记账联或存根联并加盖有效印章（单位公章、财务专用章、发票专用章）鲜章； </a:t>
            </a:r>
          </a:p>
          <a:p>
            <a:r>
              <a:rPr lang="en-US" altLang="zh-CN" sz="3200" dirty="0">
                <a:latin typeface="楷体" pitchFamily="49" charset="-122"/>
                <a:ea typeface="楷体" pitchFamily="49" charset="-122"/>
              </a:rPr>
              <a:t>2. </a:t>
            </a:r>
            <a:r>
              <a:rPr lang="zh-CN" altLang="zh-CN" sz="3200" dirty="0">
                <a:latin typeface="楷体" pitchFamily="49" charset="-122"/>
                <a:ea typeface="楷体" pitchFamily="49" charset="-122"/>
              </a:rPr>
              <a:t>车船票、飞机票遗失应由经办人员出具书面情况说明，并经经办部门负责人、财务负责人、财务部门分管院长审批同意后按如下原则处理：</a:t>
            </a:r>
          </a:p>
          <a:p>
            <a:endParaRPr lang="zh-CN"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sz="3200" dirty="0">
                <a:latin typeface="楷体" pitchFamily="49" charset="-122"/>
                <a:ea typeface="楷体" pitchFamily="49" charset="-122"/>
              </a:rPr>
              <a:t>（</a:t>
            </a:r>
            <a:r>
              <a:rPr lang="en-US" altLang="zh-CN" sz="3200" dirty="0">
                <a:latin typeface="楷体" pitchFamily="49" charset="-122"/>
                <a:ea typeface="楷体" pitchFamily="49" charset="-122"/>
              </a:rPr>
              <a:t>1</a:t>
            </a:r>
            <a:r>
              <a:rPr lang="zh-CN" altLang="zh-CN" sz="3200" dirty="0">
                <a:latin typeface="楷体" pitchFamily="49" charset="-122"/>
                <a:ea typeface="楷体" pitchFamily="49" charset="-122"/>
              </a:rPr>
              <a:t>）采用网上订票，以网上订单作为丢失票据原始票据附件，依据订单金额予以报销；</a:t>
            </a:r>
          </a:p>
          <a:p>
            <a:r>
              <a:rPr lang="zh-CN" altLang="zh-CN" sz="3200" dirty="0">
                <a:latin typeface="楷体" pitchFamily="49" charset="-122"/>
                <a:ea typeface="楷体" pitchFamily="49" charset="-122"/>
              </a:rPr>
              <a:t>（</a:t>
            </a:r>
            <a:r>
              <a:rPr lang="en-US" altLang="zh-CN" sz="3200" dirty="0">
                <a:latin typeface="楷体" pitchFamily="49" charset="-122"/>
                <a:ea typeface="楷体" pitchFamily="49" charset="-122"/>
              </a:rPr>
              <a:t>2</a:t>
            </a:r>
            <a:r>
              <a:rPr lang="zh-CN" altLang="zh-CN" sz="3200" dirty="0">
                <a:latin typeface="楷体" pitchFamily="49" charset="-122"/>
                <a:ea typeface="楷体" pitchFamily="49" charset="-122"/>
              </a:rPr>
              <a:t>）有同行人员的，经同行人员签字证明后，按同行人员票价予以报销；</a:t>
            </a:r>
          </a:p>
          <a:p>
            <a:r>
              <a:rPr lang="zh-CN" altLang="zh-CN" sz="3200" dirty="0">
                <a:latin typeface="楷体" pitchFamily="49" charset="-122"/>
                <a:ea typeface="楷体" pitchFamily="49" charset="-122"/>
              </a:rPr>
              <a:t>（</a:t>
            </a:r>
            <a:r>
              <a:rPr lang="en-US" altLang="zh-CN" sz="3200" dirty="0">
                <a:latin typeface="楷体" pitchFamily="49" charset="-122"/>
                <a:ea typeface="楷体" pitchFamily="49" charset="-122"/>
              </a:rPr>
              <a:t>3</a:t>
            </a:r>
            <a:r>
              <a:rPr lang="zh-CN" altLang="zh-CN" sz="3200" dirty="0">
                <a:latin typeface="楷体" pitchFamily="49" charset="-122"/>
                <a:ea typeface="楷体" pitchFamily="49" charset="-122"/>
              </a:rPr>
              <a:t>）没有同行人员证明的，按出差直线距离的普通硬座票价予以报销；</a:t>
            </a:r>
          </a:p>
          <a:p>
            <a:r>
              <a:rPr lang="zh-CN" altLang="zh-CN" sz="3200" dirty="0">
                <a:latin typeface="楷体" pitchFamily="49" charset="-122"/>
                <a:ea typeface="楷体" pitchFamily="49" charset="-122"/>
              </a:rPr>
              <a:t>（</a:t>
            </a:r>
            <a:r>
              <a:rPr lang="en-US" altLang="zh-CN" sz="3200" dirty="0">
                <a:latin typeface="楷体" pitchFamily="49" charset="-122"/>
                <a:ea typeface="楷体" pitchFamily="49" charset="-122"/>
              </a:rPr>
              <a:t>4</a:t>
            </a:r>
            <a:r>
              <a:rPr lang="zh-CN" altLang="zh-CN" sz="3200" dirty="0">
                <a:latin typeface="楷体" pitchFamily="49" charset="-122"/>
                <a:ea typeface="楷体" pitchFamily="49" charset="-122"/>
              </a:rPr>
              <a:t>）往返双程票遗失的原则上不予报销。</a:t>
            </a:r>
          </a:p>
          <a:p>
            <a:endParaRPr lang="zh-CN" altLang="en-US" dirty="0"/>
          </a:p>
        </p:txBody>
      </p:sp>
      <p:sp>
        <p:nvSpPr>
          <p:cNvPr id="4" name="TextBox 3"/>
          <p:cNvSpPr txBox="1"/>
          <p:nvPr/>
        </p:nvSpPr>
        <p:spPr>
          <a:xfrm>
            <a:off x="1187624" y="908720"/>
            <a:ext cx="5112568" cy="1569660"/>
          </a:xfrm>
          <a:prstGeom prst="rect">
            <a:avLst/>
          </a:prstGeom>
          <a:noFill/>
        </p:spPr>
        <p:txBody>
          <a:bodyPr wrap="square" rtlCol="0">
            <a:spAutoFit/>
          </a:bodyPr>
          <a:lstStyle/>
          <a:p>
            <a:r>
              <a:rPr lang="zh-CN" altLang="zh-CN" sz="3200" b="1" dirty="0" smtClean="0">
                <a:latin typeface="楷体" pitchFamily="49" charset="-122"/>
                <a:ea typeface="楷体" pitchFamily="49" charset="-122"/>
              </a:rPr>
              <a:t>凭证遗失处理</a:t>
            </a:r>
            <a:r>
              <a:rPr lang="zh-CN" altLang="en-US" sz="3200" b="1" dirty="0" smtClean="0">
                <a:latin typeface="楷体" pitchFamily="49" charset="-122"/>
                <a:ea typeface="楷体" pitchFamily="49" charset="-122"/>
              </a:rPr>
              <a:t>原则：        </a:t>
            </a:r>
            <a:endParaRPr lang="en-US" altLang="zh-CN" sz="3200" b="1" dirty="0" smtClean="0">
              <a:latin typeface="楷体" pitchFamily="49" charset="-122"/>
              <a:ea typeface="楷体" pitchFamily="49" charset="-122"/>
            </a:endParaRPr>
          </a:p>
          <a:p>
            <a:endParaRPr lang="en-US" altLang="zh-CN" sz="3200" b="1" dirty="0" smtClean="0">
              <a:latin typeface="楷体" pitchFamily="49" charset="-122"/>
              <a:ea typeface="楷体" pitchFamily="49" charset="-122"/>
            </a:endParaRPr>
          </a:p>
          <a:p>
            <a:endParaRPr lang="zh-CN" altLang="en-US" sz="3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8229600" cy="1143000"/>
          </a:xfrm>
        </p:spPr>
        <p:txBody>
          <a:bodyPr>
            <a:normAutofit/>
          </a:bodyPr>
          <a:lstStyle/>
          <a:p>
            <a:pPr algn="l"/>
            <a:r>
              <a:rPr lang="zh-CN" altLang="zh-CN" sz="3200" b="1" dirty="0">
                <a:solidFill>
                  <a:schemeClr val="tx1"/>
                </a:solidFill>
                <a:latin typeface="楷体" pitchFamily="49" charset="-122"/>
                <a:ea typeface="楷体" pitchFamily="49" charset="-122"/>
              </a:rPr>
              <a:t>三、其他要求</a:t>
            </a:r>
            <a:r>
              <a:rPr lang="zh-CN" altLang="zh-CN" sz="3200" dirty="0">
                <a:solidFill>
                  <a:schemeClr val="tx1"/>
                </a:solidFill>
                <a:latin typeface="楷体" pitchFamily="49" charset="-122"/>
                <a:ea typeface="楷体" pitchFamily="49" charset="-122"/>
              </a:rPr>
              <a:t/>
            </a:r>
            <a:br>
              <a:rPr lang="zh-CN" altLang="zh-CN" sz="3200" dirty="0">
                <a:solidFill>
                  <a:schemeClr val="tx1"/>
                </a:solidFill>
                <a:latin typeface="楷体" pitchFamily="49" charset="-122"/>
                <a:ea typeface="楷体" pitchFamily="49" charset="-122"/>
              </a:rPr>
            </a:br>
            <a:endParaRPr lang="zh-CN" altLang="en-US" sz="3200" dirty="0">
              <a:solidFill>
                <a:schemeClr val="tx1"/>
              </a:solidFill>
              <a:latin typeface="楷体" pitchFamily="49" charset="-122"/>
              <a:ea typeface="楷体" pitchFamily="49" charset="-122"/>
            </a:endParaRPr>
          </a:p>
        </p:txBody>
      </p:sp>
      <p:sp>
        <p:nvSpPr>
          <p:cNvPr id="3" name="内容占位符 2"/>
          <p:cNvSpPr>
            <a:spLocks noGrp="1"/>
          </p:cNvSpPr>
          <p:nvPr>
            <p:ph idx="1"/>
          </p:nvPr>
        </p:nvSpPr>
        <p:spPr>
          <a:xfrm>
            <a:off x="395536" y="1412776"/>
            <a:ext cx="8229600" cy="5229200"/>
          </a:xfrm>
        </p:spPr>
        <p:txBody>
          <a:bodyPr>
            <a:normAutofit/>
          </a:bodyPr>
          <a:lstStyle/>
          <a:p>
            <a:r>
              <a:rPr lang="zh-CN" altLang="zh-CN" sz="2800" dirty="0">
                <a:latin typeface="楷体" pitchFamily="49" charset="-122"/>
                <a:ea typeface="楷体" pitchFamily="49" charset="-122"/>
              </a:rPr>
              <a:t>（一）报销事由必须和经济业务事实相符；</a:t>
            </a:r>
          </a:p>
          <a:p>
            <a:r>
              <a:rPr lang="zh-CN" altLang="zh-CN" sz="2800" dirty="0">
                <a:latin typeface="楷体" pitchFamily="49" charset="-122"/>
                <a:ea typeface="楷体" pitchFamily="49" charset="-122"/>
              </a:rPr>
              <a:t>（二）购买实物的必须要有验收证明。购买固定资产的在学校国有资产管理处办理固定资产验收手续；购买未达到固定资产管理标准的低值易耗品的须验收人签字，且</a:t>
            </a:r>
            <a:r>
              <a:rPr lang="zh-CN" altLang="zh-CN" sz="2800" u="sng" dirty="0">
                <a:latin typeface="楷体" pitchFamily="49" charset="-122"/>
                <a:ea typeface="楷体" pitchFamily="49" charset="-122"/>
              </a:rPr>
              <a:t>经办人和验收人必须分离</a:t>
            </a:r>
            <a:r>
              <a:rPr lang="zh-CN" altLang="zh-CN" sz="2800" dirty="0">
                <a:latin typeface="楷体" pitchFamily="49" charset="-122"/>
                <a:ea typeface="楷体" pitchFamily="49" charset="-122"/>
              </a:rPr>
              <a:t>；购买实物品名、单价、数量要求清楚准确，</a:t>
            </a:r>
            <a:r>
              <a:rPr lang="zh-CN" altLang="zh-CN" sz="3200" b="1" dirty="0">
                <a:solidFill>
                  <a:srgbClr val="FF0000"/>
                </a:solidFill>
                <a:latin typeface="楷体" pitchFamily="49" charset="-122"/>
                <a:ea typeface="楷体" pitchFamily="49" charset="-122"/>
              </a:rPr>
              <a:t>如出现“办公用品”、“药品”、“文具”、“耗材”、“文化用品”等笼统字样的，必须附加盖有票据开具单位财务（发票）专用章的购买物品明细清</a:t>
            </a:r>
            <a:r>
              <a:rPr lang="zh-CN" altLang="zh-CN" sz="3200" b="1" dirty="0" smtClean="0">
                <a:solidFill>
                  <a:srgbClr val="FF0000"/>
                </a:solidFill>
                <a:latin typeface="楷体" pitchFamily="49" charset="-122"/>
                <a:ea typeface="楷体" pitchFamily="49" charset="-122"/>
              </a:rPr>
              <a:t>单</a:t>
            </a:r>
            <a:r>
              <a:rPr lang="zh-CN" altLang="en-US" sz="2800" dirty="0" smtClean="0">
                <a:latin typeface="楷体" pitchFamily="49" charset="-122"/>
                <a:ea typeface="楷体" pitchFamily="49" charset="-122"/>
              </a:rPr>
              <a:t>。</a:t>
            </a:r>
            <a:endParaRPr lang="zh-CN" altLang="zh-CN" sz="2800" dirty="0">
              <a:latin typeface="楷体" pitchFamily="49" charset="-122"/>
              <a:ea typeface="楷体" pitchFamily="49" charset="-122"/>
            </a:endParaRPr>
          </a:p>
          <a:p>
            <a:endParaRPr lang="zh-CN" altLang="en-US" dirty="0"/>
          </a:p>
        </p:txBody>
      </p:sp>
      <p:sp>
        <p:nvSpPr>
          <p:cNvPr id="4" name="线形标注 1 3"/>
          <p:cNvSpPr/>
          <p:nvPr/>
        </p:nvSpPr>
        <p:spPr>
          <a:xfrm>
            <a:off x="6300192" y="188640"/>
            <a:ext cx="2699792" cy="1340768"/>
          </a:xfrm>
          <a:prstGeom prst="borderCallout1">
            <a:avLst>
              <a:gd name="adj1" fmla="val 47541"/>
              <a:gd name="adj2" fmla="val 849"/>
              <a:gd name="adj3" fmla="val 256126"/>
              <a:gd name="adj4" fmla="val -4504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rgbClr val="FF0000"/>
                </a:solidFill>
                <a:latin typeface="叶根友毛笔行书2.0版" pitchFamily="2" charset="-122"/>
                <a:ea typeface="叶根友毛笔行书2.0版" pitchFamily="2" charset="-122"/>
              </a:rPr>
              <a:t>购买耗材要有验收人签字哈！</a:t>
            </a:r>
            <a:endParaRPr lang="zh-CN" altLang="en-US" sz="2800" dirty="0">
              <a:solidFill>
                <a:srgbClr val="FF0000"/>
              </a:solidFill>
              <a:latin typeface="叶根友毛笔行书2.0版" pitchFamily="2" charset="-122"/>
              <a:ea typeface="叶根友毛笔行书2.0版"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196752"/>
            <a:ext cx="8229600" cy="4965184"/>
          </a:xfrm>
        </p:spPr>
        <p:txBody>
          <a:bodyPr>
            <a:normAutofit fontScale="92500" lnSpcReduction="10000"/>
          </a:bodyPr>
          <a:lstStyle/>
          <a:p>
            <a:r>
              <a:rPr lang="zh-CN" altLang="zh-CN" sz="3500" dirty="0">
                <a:latin typeface="楷体" pitchFamily="49" charset="-122"/>
                <a:ea typeface="楷体" pitchFamily="49" charset="-122"/>
              </a:rPr>
              <a:t>（三）有经费审批权限的审批人签批时必须注明经费来源渠道（以财务处下达的预算项目为准）；</a:t>
            </a:r>
          </a:p>
          <a:p>
            <a:r>
              <a:rPr lang="zh-CN" altLang="zh-CN" sz="3500" dirty="0">
                <a:latin typeface="楷体" pitchFamily="49" charset="-122"/>
                <a:ea typeface="楷体" pitchFamily="49" charset="-122"/>
              </a:rPr>
              <a:t>（四）</a:t>
            </a:r>
            <a:r>
              <a:rPr lang="zh-CN" altLang="zh-CN" sz="3500" b="1" dirty="0">
                <a:solidFill>
                  <a:srgbClr val="FF0000"/>
                </a:solidFill>
                <a:latin typeface="楷体" pitchFamily="49" charset="-122"/>
                <a:ea typeface="楷体" pitchFamily="49" charset="-122"/>
              </a:rPr>
              <a:t>对无预算和超预算的项目一律不予报销</a:t>
            </a:r>
            <a:r>
              <a:rPr lang="zh-CN" altLang="zh-CN" sz="3500" dirty="0">
                <a:latin typeface="楷体" pitchFamily="49" charset="-122"/>
                <a:ea typeface="楷体" pitchFamily="49" charset="-122"/>
              </a:rPr>
              <a:t>；超过预算项目开支范围的一律不予报销；确因特殊情况超过学校相关规定开支标准需据实报销的由财务分管院长、院长签署“同意实报”后据实报销；</a:t>
            </a:r>
          </a:p>
          <a:p>
            <a:r>
              <a:rPr lang="zh-CN" altLang="zh-CN" sz="3500" dirty="0">
                <a:latin typeface="楷体" pitchFamily="49" charset="-122"/>
                <a:ea typeface="楷体" pitchFamily="49" charset="-122"/>
              </a:rPr>
              <a:t>（五）</a:t>
            </a:r>
            <a:r>
              <a:rPr lang="zh-CN" altLang="zh-CN" sz="3500" u="sng" dirty="0">
                <a:latin typeface="楷体" pitchFamily="49" charset="-122"/>
                <a:ea typeface="楷体" pitchFamily="49" charset="-122"/>
              </a:rPr>
              <a:t>对公业务</a:t>
            </a:r>
            <a:r>
              <a:rPr lang="zh-CN" altLang="zh-CN" sz="3500" dirty="0">
                <a:latin typeface="楷体" pitchFamily="49" charset="-122"/>
                <a:ea typeface="楷体" pitchFamily="49" charset="-122"/>
              </a:rPr>
              <a:t>原则上必须使用转账，</a:t>
            </a:r>
            <a:r>
              <a:rPr lang="zh-CN" altLang="zh-CN" sz="3500" u="sng" dirty="0">
                <a:latin typeface="楷体" pitchFamily="49" charset="-122"/>
                <a:ea typeface="楷体" pitchFamily="49" charset="-122"/>
              </a:rPr>
              <a:t>个人报销业务</a:t>
            </a:r>
            <a:r>
              <a:rPr lang="zh-CN" altLang="zh-CN" sz="3500" dirty="0">
                <a:latin typeface="楷体" pitchFamily="49" charset="-122"/>
                <a:ea typeface="楷体" pitchFamily="49" charset="-122"/>
              </a:rPr>
              <a:t>原则上不支付现金；</a:t>
            </a:r>
          </a:p>
          <a:p>
            <a:endParaRPr lang="zh-CN" altLang="en-US" dirty="0"/>
          </a:p>
        </p:txBody>
      </p:sp>
      <p:sp>
        <p:nvSpPr>
          <p:cNvPr id="4" name="矩形标注 3"/>
          <p:cNvSpPr/>
          <p:nvPr/>
        </p:nvSpPr>
        <p:spPr>
          <a:xfrm>
            <a:off x="395536" y="6021288"/>
            <a:ext cx="2376264" cy="648072"/>
          </a:xfrm>
          <a:prstGeom prst="wedgeRectCallout">
            <a:avLst>
              <a:gd name="adj1" fmla="val 42584"/>
              <a:gd name="adj2" fmla="val -165358"/>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叶根友毛笔行书2.0版" pitchFamily="2" charset="-122"/>
                <a:ea typeface="叶根友毛笔行书2.0版" pitchFamily="2" charset="-122"/>
              </a:rPr>
              <a:t>单位对单位</a:t>
            </a:r>
            <a:endParaRPr lang="zh-CN" altLang="en-US" sz="2800" b="1" dirty="0">
              <a:solidFill>
                <a:schemeClr val="tx1"/>
              </a:solidFill>
              <a:latin typeface="叶根友毛笔行书2.0版" pitchFamily="2" charset="-122"/>
              <a:ea typeface="叶根友毛笔行书2.0版" pitchFamily="2" charset="-122"/>
            </a:endParaRPr>
          </a:p>
        </p:txBody>
      </p:sp>
      <p:sp>
        <p:nvSpPr>
          <p:cNvPr id="5" name="圆角矩形标注 4"/>
          <p:cNvSpPr/>
          <p:nvPr/>
        </p:nvSpPr>
        <p:spPr>
          <a:xfrm>
            <a:off x="5436096" y="5805264"/>
            <a:ext cx="3384376" cy="836712"/>
          </a:xfrm>
          <a:prstGeom prst="wedgeRoundRectCallout">
            <a:avLst>
              <a:gd name="adj1" fmla="val 26528"/>
              <a:gd name="adj2" fmla="val -113766"/>
              <a:gd name="adj3"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latin typeface="叶根友毛笔行书2.0版" pitchFamily="2" charset="-122"/>
                <a:ea typeface="叶根友毛笔行书2.0版" pitchFamily="2" charset="-122"/>
              </a:rPr>
              <a:t>单位对个人，如个人借款、差旅费报销等</a:t>
            </a:r>
            <a:endParaRPr lang="zh-CN" altLang="en-US" sz="2400" b="1" dirty="0">
              <a:solidFill>
                <a:schemeClr val="tx1"/>
              </a:solidFill>
              <a:latin typeface="叶根友毛笔行书2.0版" pitchFamily="2" charset="-122"/>
              <a:ea typeface="叶根友毛笔行书2.0版"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4)">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124744"/>
            <a:ext cx="8507288" cy="5517232"/>
          </a:xfrm>
        </p:spPr>
        <p:txBody>
          <a:bodyPr>
            <a:normAutofit/>
          </a:bodyPr>
          <a:lstStyle/>
          <a:p>
            <a:pPr algn="l"/>
            <a:r>
              <a:rPr lang="zh-CN" altLang="zh-CN" sz="3200" dirty="0">
                <a:latin typeface="+mn-ea"/>
                <a:ea typeface="+mn-ea"/>
              </a:rPr>
              <a:t/>
            </a:r>
            <a:br>
              <a:rPr lang="zh-CN" altLang="zh-CN" sz="3200" dirty="0">
                <a:latin typeface="+mn-ea"/>
                <a:ea typeface="+mn-ea"/>
              </a:rPr>
            </a:br>
            <a:r>
              <a:rPr lang="zh-CN" altLang="zh-CN" sz="3200" dirty="0">
                <a:solidFill>
                  <a:schemeClr val="tx1"/>
                </a:solidFill>
                <a:latin typeface="楷体" pitchFamily="49" charset="-122"/>
                <a:ea typeface="楷体" pitchFamily="49" charset="-122"/>
              </a:rPr>
              <a:t>（一）经济业务经办人取得合法、有效的原始凭证；</a:t>
            </a:r>
            <a:br>
              <a:rPr lang="zh-CN" altLang="zh-CN" sz="3200" dirty="0">
                <a:solidFill>
                  <a:schemeClr val="tx1"/>
                </a:solidFill>
                <a:latin typeface="楷体" pitchFamily="49" charset="-122"/>
                <a:ea typeface="楷体" pitchFamily="49" charset="-122"/>
              </a:rPr>
            </a:br>
            <a:r>
              <a:rPr lang="zh-CN" altLang="zh-CN" sz="3200" dirty="0">
                <a:solidFill>
                  <a:schemeClr val="tx1"/>
                </a:solidFill>
                <a:latin typeface="楷体" pitchFamily="49" charset="-122"/>
                <a:ea typeface="楷体" pitchFamily="49" charset="-122"/>
              </a:rPr>
              <a:t>（二）按规范将原始凭证粘贴在“重庆工程职业技术学院票据粘贴单”上（见票据粘贴规范，</a:t>
            </a:r>
            <a:r>
              <a:rPr lang="zh-CN" altLang="zh-CN" sz="3200" b="1" dirty="0">
                <a:solidFill>
                  <a:srgbClr val="FF0000"/>
                </a:solidFill>
                <a:latin typeface="楷体" pitchFamily="49" charset="-122"/>
                <a:ea typeface="楷体" pitchFamily="49" charset="-122"/>
              </a:rPr>
              <a:t>自制原始凭证无需粘贴</a:t>
            </a:r>
            <a:r>
              <a:rPr lang="zh-CN" altLang="zh-CN" sz="3200" dirty="0">
                <a:solidFill>
                  <a:schemeClr val="tx1"/>
                </a:solidFill>
                <a:latin typeface="楷体" pitchFamily="49" charset="-122"/>
                <a:ea typeface="楷体" pitchFamily="49" charset="-122"/>
              </a:rPr>
              <a:t>）；</a:t>
            </a:r>
            <a:br>
              <a:rPr lang="zh-CN" altLang="zh-CN" sz="3200" dirty="0">
                <a:solidFill>
                  <a:schemeClr val="tx1"/>
                </a:solidFill>
                <a:latin typeface="楷体" pitchFamily="49" charset="-122"/>
                <a:ea typeface="楷体" pitchFamily="49" charset="-122"/>
              </a:rPr>
            </a:br>
            <a:r>
              <a:rPr lang="zh-CN" altLang="zh-CN" sz="3200" dirty="0">
                <a:solidFill>
                  <a:schemeClr val="tx1"/>
                </a:solidFill>
                <a:latin typeface="楷体" pitchFamily="49" charset="-122"/>
                <a:ea typeface="楷体" pitchFamily="49" charset="-122"/>
              </a:rPr>
              <a:t>（三）按《重庆工程职业技术学院费用支出审核批准制度》的要求和规范进行审批（见审批规范）；</a:t>
            </a:r>
            <a:br>
              <a:rPr lang="zh-CN" altLang="zh-CN" sz="3200" dirty="0">
                <a:solidFill>
                  <a:schemeClr val="tx1"/>
                </a:solidFill>
                <a:latin typeface="楷体" pitchFamily="49" charset="-122"/>
                <a:ea typeface="楷体" pitchFamily="49" charset="-122"/>
              </a:rPr>
            </a:br>
            <a:r>
              <a:rPr lang="zh-CN" altLang="zh-CN" sz="3200" dirty="0">
                <a:solidFill>
                  <a:schemeClr val="tx1"/>
                </a:solidFill>
                <a:latin typeface="楷体" pitchFamily="49" charset="-122"/>
                <a:ea typeface="楷体" pitchFamily="49" charset="-122"/>
              </a:rPr>
              <a:t>（四）财务处进行审核报账。</a:t>
            </a:r>
            <a:r>
              <a:rPr lang="zh-CN" altLang="zh-CN" sz="3200" dirty="0">
                <a:solidFill>
                  <a:schemeClr val="tx1"/>
                </a:solidFill>
                <a:latin typeface="+mn-ea"/>
                <a:ea typeface="+mn-ea"/>
              </a:rPr>
              <a:t/>
            </a:r>
            <a:br>
              <a:rPr lang="zh-CN" altLang="zh-CN" sz="3200" dirty="0">
                <a:solidFill>
                  <a:schemeClr val="tx1"/>
                </a:solidFill>
                <a:latin typeface="+mn-ea"/>
                <a:ea typeface="+mn-ea"/>
              </a:rPr>
            </a:br>
            <a:endParaRPr lang="zh-CN" altLang="en-US" sz="3200" dirty="0">
              <a:solidFill>
                <a:schemeClr val="tx1"/>
              </a:solidFill>
              <a:latin typeface="+mn-ea"/>
              <a:ea typeface="+mn-ea"/>
            </a:endParaRPr>
          </a:p>
        </p:txBody>
      </p:sp>
      <p:sp>
        <p:nvSpPr>
          <p:cNvPr id="3" name="TextBox 2"/>
          <p:cNvSpPr txBox="1"/>
          <p:nvPr/>
        </p:nvSpPr>
        <p:spPr>
          <a:xfrm>
            <a:off x="251520" y="188640"/>
            <a:ext cx="5750292" cy="923330"/>
          </a:xfrm>
          <a:prstGeom prst="rect">
            <a:avLst/>
          </a:prstGeom>
          <a:noFill/>
        </p:spPr>
        <p:txBody>
          <a:bodyPr wrap="none" rtlCol="0">
            <a:spAutoFit/>
          </a:bodyPr>
          <a:lstStyle/>
          <a:p>
            <a:r>
              <a:rPr lang="zh-CN" altLang="zh-CN" sz="5400" b="1" dirty="0" smtClean="0">
                <a:latin typeface="楷体" pitchFamily="49" charset="-122"/>
                <a:ea typeface="楷体" pitchFamily="49" charset="-122"/>
              </a:rPr>
              <a:t>一、财务报销程序</a:t>
            </a:r>
            <a:endParaRPr lang="zh-CN" altLang="en-US" sz="5400" dirty="0">
              <a:latin typeface="楷体" pitchFamily="49" charset="-122"/>
              <a:ea typeface="楷体" pitchFamily="49" charset="-122"/>
            </a:endParaRPr>
          </a:p>
        </p:txBody>
      </p:sp>
      <p:sp>
        <p:nvSpPr>
          <p:cNvPr id="4" name="线形标注 1 3"/>
          <p:cNvSpPr/>
          <p:nvPr/>
        </p:nvSpPr>
        <p:spPr>
          <a:xfrm>
            <a:off x="6300192" y="188640"/>
            <a:ext cx="2592288" cy="1584176"/>
          </a:xfrm>
          <a:prstGeom prst="borderCallout1">
            <a:avLst>
              <a:gd name="adj1" fmla="val 48542"/>
              <a:gd name="adj2" fmla="val -368"/>
              <a:gd name="adj3" fmla="val 237252"/>
              <a:gd name="adj4" fmla="val -120259"/>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tx1"/>
                </a:solidFill>
                <a:latin typeface="叶根友毛笔行书2.0版" pitchFamily="2" charset="-122"/>
                <a:ea typeface="叶根友毛笔行书2.0版" pitchFamily="2" charset="-122"/>
              </a:rPr>
              <a:t>如发放清册、申请报告等。</a:t>
            </a:r>
            <a:endParaRPr lang="zh-CN" altLang="en-US" sz="3200" dirty="0">
              <a:solidFill>
                <a:schemeClr val="tx1"/>
              </a:solidFill>
              <a:latin typeface="叶根友毛笔行书2.0版" pitchFamily="2" charset="-122"/>
              <a:ea typeface="叶根友毛笔行书2.0版"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908720"/>
            <a:ext cx="8229600" cy="5415880"/>
          </a:xfrm>
        </p:spPr>
        <p:txBody>
          <a:bodyPr>
            <a:normAutofit/>
          </a:bodyPr>
          <a:lstStyle/>
          <a:p>
            <a:r>
              <a:rPr lang="zh-CN" altLang="zh-CN" sz="3200" dirty="0">
                <a:latin typeface="楷体" pitchFamily="49" charset="-122"/>
                <a:ea typeface="楷体" pitchFamily="49" charset="-122"/>
              </a:rPr>
              <a:t>（六）严格执行学校公务卡管理的相关规定，对于属于公务卡消费范围而因故未使用公务卡的报销一律转入个人公务卡；</a:t>
            </a:r>
          </a:p>
          <a:p>
            <a:r>
              <a:rPr lang="zh-CN" altLang="zh-CN" sz="3200" dirty="0">
                <a:latin typeface="楷体" pitchFamily="49" charset="-122"/>
                <a:ea typeface="楷体" pitchFamily="49" charset="-122"/>
              </a:rPr>
              <a:t>（七）一次性报销内容较多的，可不在票据粘贴单上审签，直接在“重庆工程职业技术学院费用报销汇总单”最后一页上审签；</a:t>
            </a:r>
          </a:p>
          <a:p>
            <a:r>
              <a:rPr lang="zh-CN" altLang="zh-CN" sz="3200" dirty="0">
                <a:latin typeface="楷体" pitchFamily="49" charset="-122"/>
                <a:ea typeface="楷体" pitchFamily="49" charset="-122"/>
              </a:rPr>
              <a:t>（八）财务工作人员有权对不符合规范的原始凭证要求予以改正或不予报销；</a:t>
            </a:r>
          </a:p>
          <a:p>
            <a:r>
              <a:rPr lang="zh-CN" altLang="zh-CN" sz="3200" dirty="0">
                <a:latin typeface="楷体" pitchFamily="49" charset="-122"/>
                <a:ea typeface="楷体" pitchFamily="49" charset="-122"/>
              </a:rPr>
              <a:t>（九）对公单个经济事项金额超过</a:t>
            </a:r>
            <a:r>
              <a:rPr lang="zh-CN" altLang="zh-CN" sz="3200" u="sng" dirty="0">
                <a:latin typeface="楷体" pitchFamily="49" charset="-122"/>
                <a:ea typeface="楷体" pitchFamily="49" charset="-122"/>
              </a:rPr>
              <a:t>五万元</a:t>
            </a:r>
            <a:r>
              <a:rPr lang="zh-CN" altLang="zh-CN" sz="3200" dirty="0">
                <a:latin typeface="楷体" pitchFamily="49" charset="-122"/>
                <a:ea typeface="楷体" pitchFamily="49" charset="-122"/>
              </a:rPr>
              <a:t>的，费用报销必须附经济合同（原件或复印件）；</a:t>
            </a:r>
          </a:p>
          <a:p>
            <a:endParaRPr lang="zh-CN" altLang="en-US" dirty="0"/>
          </a:p>
        </p:txBody>
      </p:sp>
      <p:sp>
        <p:nvSpPr>
          <p:cNvPr id="4" name="椭圆形标注 3"/>
          <p:cNvSpPr/>
          <p:nvPr/>
        </p:nvSpPr>
        <p:spPr>
          <a:xfrm>
            <a:off x="3491880" y="5661248"/>
            <a:ext cx="4032448" cy="1196752"/>
          </a:xfrm>
          <a:prstGeom prst="wedgeEllipseCallout">
            <a:avLst>
              <a:gd name="adj1" fmla="val 50355"/>
              <a:gd name="adj2" fmla="val -110651"/>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i="1" dirty="0" smtClean="0">
                <a:solidFill>
                  <a:schemeClr val="tx1"/>
                </a:solidFill>
                <a:latin typeface="叶根友毛笔行书2.0版" pitchFamily="2" charset="-122"/>
                <a:ea typeface="叶根友毛笔行书2.0版" pitchFamily="2" charset="-122"/>
              </a:rPr>
              <a:t>五万元！！</a:t>
            </a:r>
            <a:r>
              <a:rPr lang="zh-CN" altLang="en-US" sz="2400" dirty="0" smtClean="0">
                <a:solidFill>
                  <a:schemeClr val="tx1"/>
                </a:solidFill>
                <a:latin typeface="叶根友毛笔行书2.0版" pitchFamily="2" charset="-122"/>
                <a:ea typeface="叶根友毛笔行书2.0版" pitchFamily="2" charset="-122"/>
              </a:rPr>
              <a:t>如为固定资产，从其国资处规定。</a:t>
            </a:r>
            <a:endParaRPr lang="zh-CN" altLang="en-US" sz="2400" dirty="0">
              <a:solidFill>
                <a:schemeClr val="tx1"/>
              </a:solidFill>
              <a:latin typeface="叶根友毛笔行书2.0版" pitchFamily="2" charset="-122"/>
              <a:ea typeface="叶根友毛笔行书2.0版"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amond(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908720"/>
            <a:ext cx="8229600" cy="5415880"/>
          </a:xfrm>
        </p:spPr>
        <p:txBody>
          <a:bodyPr>
            <a:normAutofit fontScale="92500" lnSpcReduction="10000"/>
          </a:bodyPr>
          <a:lstStyle/>
          <a:p>
            <a:r>
              <a:rPr lang="zh-CN" altLang="zh-CN" sz="3200" dirty="0">
                <a:latin typeface="楷体" pitchFamily="49" charset="-122"/>
                <a:ea typeface="楷体" pitchFamily="49" charset="-122"/>
              </a:rPr>
              <a:t>（十）严格控制个人借款，前账不清、后账不借，无预算、超预算的不借。确因公务需要借款的，须按规范填制“重庆工程职业技术学院借款凭单”，</a:t>
            </a:r>
            <a:r>
              <a:rPr lang="zh-CN" altLang="zh-CN" sz="3200" b="1" dirty="0">
                <a:solidFill>
                  <a:srgbClr val="FF0000"/>
                </a:solidFill>
                <a:latin typeface="楷体" pitchFamily="49" charset="-122"/>
                <a:ea typeface="楷体" pitchFamily="49" charset="-122"/>
              </a:rPr>
              <a:t>要求一事一单，且一次性借款不得超过二万元</a:t>
            </a:r>
            <a:r>
              <a:rPr lang="zh-CN" altLang="zh-CN" sz="3200" dirty="0">
                <a:latin typeface="楷体" pitchFamily="49" charset="-122"/>
                <a:ea typeface="楷体" pitchFamily="49" charset="-122"/>
              </a:rPr>
              <a:t>。借款由部门负责人、分管院长、院长审批后到财务处办理；</a:t>
            </a:r>
          </a:p>
          <a:p>
            <a:r>
              <a:rPr lang="zh-CN" altLang="zh-CN" sz="3200" dirty="0">
                <a:latin typeface="楷体" pitchFamily="49" charset="-122"/>
                <a:ea typeface="楷体" pitchFamily="49" charset="-122"/>
              </a:rPr>
              <a:t>（十一）二级管理部门不得自行采购固定资产，购置固定资产的报销须附部门负责人、部门分管院领导、国有资产管理部门负责人、国有资产管理部门分管院领导审批同意的</a:t>
            </a:r>
            <a:r>
              <a:rPr lang="zh-CN" altLang="zh-CN" sz="3200" b="1" u="sng" dirty="0">
                <a:solidFill>
                  <a:srgbClr val="FF0000"/>
                </a:solidFill>
                <a:latin typeface="楷体" pitchFamily="49" charset="-122"/>
                <a:ea typeface="楷体" pitchFamily="49" charset="-122"/>
              </a:rPr>
              <a:t>采购申请</a:t>
            </a:r>
            <a:r>
              <a:rPr lang="zh-CN" altLang="zh-CN" sz="3200" dirty="0">
                <a:latin typeface="楷体" pitchFamily="49" charset="-122"/>
                <a:ea typeface="楷体" pitchFamily="49" charset="-122"/>
              </a:rPr>
              <a:t>；</a:t>
            </a:r>
          </a:p>
          <a:p>
            <a:r>
              <a:rPr lang="zh-CN" altLang="zh-CN" sz="3200" dirty="0">
                <a:latin typeface="楷体" pitchFamily="49" charset="-122"/>
                <a:ea typeface="楷体" pitchFamily="49" charset="-122"/>
              </a:rPr>
              <a:t>（十二）对财务报销过程中发现的问题请及时和财务处沟通，以促进财务工作正常有序开展。</a:t>
            </a:r>
          </a:p>
          <a:p>
            <a:endParaRPr lang="zh-CN" altLang="en-US" dirty="0"/>
          </a:p>
        </p:txBody>
      </p:sp>
      <p:sp>
        <p:nvSpPr>
          <p:cNvPr id="4" name="椭圆形标注 3"/>
          <p:cNvSpPr/>
          <p:nvPr/>
        </p:nvSpPr>
        <p:spPr>
          <a:xfrm>
            <a:off x="4067944" y="0"/>
            <a:ext cx="3384376" cy="936104"/>
          </a:xfrm>
          <a:prstGeom prst="wedgeEllipseCallout">
            <a:avLst>
              <a:gd name="adj1" fmla="val -36114"/>
              <a:gd name="adj2" fmla="val 20587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叶根友毛笔行书2.0版" pitchFamily="2" charset="-122"/>
                <a:ea typeface="叶根友毛笔行书2.0版" pitchFamily="2" charset="-122"/>
              </a:rPr>
              <a:t>二万元！个人借款纳入预算！！</a:t>
            </a:r>
            <a:endParaRPr lang="zh-CN" altLang="en-US" sz="2400" dirty="0">
              <a:solidFill>
                <a:schemeClr val="tx1"/>
              </a:solidFill>
              <a:latin typeface="叶根友毛笔行书2.0版" pitchFamily="2" charset="-122"/>
              <a:ea typeface="叶根友毛笔行书2.0版" pitchFamily="2" charset="-122"/>
            </a:endParaRPr>
          </a:p>
        </p:txBody>
      </p:sp>
      <p:sp>
        <p:nvSpPr>
          <p:cNvPr id="5" name="线形标注 1 4"/>
          <p:cNvSpPr/>
          <p:nvPr/>
        </p:nvSpPr>
        <p:spPr>
          <a:xfrm>
            <a:off x="6084168" y="6093296"/>
            <a:ext cx="2160240" cy="764704"/>
          </a:xfrm>
          <a:prstGeom prst="borderCallout1">
            <a:avLst>
              <a:gd name="adj1" fmla="val -6852"/>
              <a:gd name="adj2" fmla="val 83103"/>
              <a:gd name="adj3" fmla="val -136335"/>
              <a:gd name="adj4" fmla="val 55054"/>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tx1"/>
                </a:solidFill>
                <a:latin typeface="叶根友毛笔行书2.0版" pitchFamily="2" charset="-122"/>
                <a:ea typeface="叶根友毛笔行书2.0版" pitchFamily="2" charset="-122"/>
              </a:rPr>
              <a:t>必须的哦！</a:t>
            </a:r>
            <a:endParaRPr lang="zh-CN" altLang="en-US" sz="2800" dirty="0">
              <a:solidFill>
                <a:schemeClr val="tx1"/>
              </a:solidFill>
              <a:latin typeface="叶根友毛笔行书2.0版" pitchFamily="2" charset="-122"/>
              <a:ea typeface="叶根友毛笔行书2.0版"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plus(in)">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ssolv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274638"/>
            <a:ext cx="8147248" cy="1138138"/>
          </a:xfrm>
        </p:spPr>
        <p:txBody>
          <a:bodyPr>
            <a:normAutofit fontScale="90000"/>
          </a:bodyPr>
          <a:lstStyle/>
          <a:p>
            <a:pPr algn="l"/>
            <a:r>
              <a:rPr lang="zh-CN" altLang="zh-CN" b="1" dirty="0">
                <a:solidFill>
                  <a:schemeClr val="tx1"/>
                </a:solidFill>
                <a:latin typeface="楷体" pitchFamily="49" charset="-122"/>
                <a:ea typeface="楷体" pitchFamily="49" charset="-122"/>
              </a:rPr>
              <a:t>二、原始凭证的要求</a:t>
            </a:r>
            <a:r>
              <a:rPr lang="zh-CN" altLang="zh-CN" dirty="0"/>
              <a:t/>
            </a:r>
            <a:br>
              <a:rPr lang="zh-CN" altLang="zh-CN" dirty="0"/>
            </a:br>
            <a:endParaRPr lang="zh-CN" altLang="en-US" dirty="0"/>
          </a:p>
        </p:txBody>
      </p:sp>
      <p:sp>
        <p:nvSpPr>
          <p:cNvPr id="3" name="内容占位符 2"/>
          <p:cNvSpPr>
            <a:spLocks noGrp="1"/>
          </p:cNvSpPr>
          <p:nvPr>
            <p:ph idx="1"/>
          </p:nvPr>
        </p:nvSpPr>
        <p:spPr>
          <a:xfrm>
            <a:off x="323528" y="1124744"/>
            <a:ext cx="8229600" cy="4389120"/>
          </a:xfrm>
        </p:spPr>
        <p:txBody>
          <a:bodyPr/>
          <a:lstStyle/>
          <a:p>
            <a:r>
              <a:rPr lang="zh-CN" altLang="zh-CN" sz="3200" b="1" dirty="0">
                <a:latin typeface="楷体" pitchFamily="49" charset="-122"/>
                <a:ea typeface="楷体" pitchFamily="49" charset="-122"/>
              </a:rPr>
              <a:t>（一）原始凭证的种类</a:t>
            </a:r>
            <a:endParaRPr lang="zh-CN" altLang="zh-CN" sz="3200" dirty="0">
              <a:latin typeface="楷体" pitchFamily="49" charset="-122"/>
              <a:ea typeface="楷体" pitchFamily="49" charset="-122"/>
            </a:endParaRPr>
          </a:p>
          <a:p>
            <a:r>
              <a:rPr lang="en-US" altLang="zh-CN" sz="3200" dirty="0">
                <a:latin typeface="楷体" pitchFamily="49" charset="-122"/>
                <a:ea typeface="楷体" pitchFamily="49" charset="-122"/>
              </a:rPr>
              <a:t>1.</a:t>
            </a:r>
            <a:r>
              <a:rPr lang="zh-CN" altLang="zh-CN" sz="3200" dirty="0">
                <a:latin typeface="楷体" pitchFamily="49" charset="-122"/>
                <a:ea typeface="楷体" pitchFamily="49" charset="-122"/>
              </a:rPr>
              <a:t>外来原始凭证：主要是从外单位取得的加盖有税务监制章或财政监制章的发票或收据；</a:t>
            </a:r>
          </a:p>
          <a:p>
            <a:r>
              <a:rPr lang="en-US" altLang="zh-CN" sz="3200" dirty="0">
                <a:latin typeface="楷体" pitchFamily="49" charset="-122"/>
                <a:ea typeface="楷体" pitchFamily="49" charset="-122"/>
              </a:rPr>
              <a:t>2.</a:t>
            </a:r>
            <a:r>
              <a:rPr lang="zh-CN" altLang="zh-CN" sz="3200" dirty="0">
                <a:latin typeface="楷体" pitchFamily="49" charset="-122"/>
                <a:ea typeface="楷体" pitchFamily="49" charset="-122"/>
              </a:rPr>
              <a:t>自制原始凭证：是指经学校同意定制（印制）的内部结算单、借</a:t>
            </a:r>
            <a:r>
              <a:rPr lang="zh-CN" altLang="zh-CN" sz="3200" dirty="0" smtClean="0">
                <a:latin typeface="楷体" pitchFamily="49" charset="-122"/>
                <a:ea typeface="楷体" pitchFamily="49" charset="-122"/>
              </a:rPr>
              <a:t>款</a:t>
            </a:r>
            <a:r>
              <a:rPr lang="zh-CN" altLang="en-US" sz="3200" dirty="0">
                <a:latin typeface="楷体" pitchFamily="49" charset="-122"/>
                <a:ea typeface="楷体" pitchFamily="49" charset="-122"/>
              </a:rPr>
              <a:t>凭</a:t>
            </a:r>
            <a:r>
              <a:rPr lang="zh-CN" altLang="zh-CN" sz="3200" dirty="0" smtClean="0">
                <a:latin typeface="楷体" pitchFamily="49" charset="-122"/>
                <a:ea typeface="楷体" pitchFamily="49" charset="-122"/>
              </a:rPr>
              <a:t>单</a:t>
            </a:r>
            <a:r>
              <a:rPr lang="zh-CN" altLang="zh-CN" sz="3200" dirty="0">
                <a:latin typeface="楷体" pitchFamily="49" charset="-122"/>
                <a:ea typeface="楷体" pitchFamily="49" charset="-122"/>
              </a:rPr>
              <a:t>、领</a:t>
            </a:r>
            <a:r>
              <a:rPr lang="zh-CN" altLang="zh-CN" sz="3200" dirty="0" smtClean="0">
                <a:latin typeface="楷体" pitchFamily="49" charset="-122"/>
                <a:ea typeface="楷体" pitchFamily="49" charset="-122"/>
              </a:rPr>
              <a:t>款单</a:t>
            </a:r>
            <a:r>
              <a:rPr lang="zh-CN" altLang="zh-CN" sz="3200" dirty="0">
                <a:latin typeface="楷体" pitchFamily="49" charset="-122"/>
                <a:ea typeface="楷体" pitchFamily="49" charset="-122"/>
              </a:rPr>
              <a:t>、差旅费报销</a:t>
            </a:r>
            <a:r>
              <a:rPr lang="zh-CN" altLang="zh-CN" sz="3200" dirty="0" smtClean="0">
                <a:latin typeface="楷体" pitchFamily="49" charset="-122"/>
                <a:ea typeface="楷体" pitchFamily="49" charset="-122"/>
              </a:rPr>
              <a:t>单</a:t>
            </a:r>
            <a:r>
              <a:rPr lang="zh-CN" altLang="en-US" sz="3200" dirty="0" smtClean="0">
                <a:latin typeface="楷体" pitchFamily="49" charset="-122"/>
                <a:ea typeface="楷体" pitchFamily="49" charset="-122"/>
              </a:rPr>
              <a:t>、收款单、粘贴单、费用报销汇总单、国内公务出差审批表、发放清册（表）</a:t>
            </a:r>
            <a:r>
              <a:rPr lang="zh-CN" altLang="zh-CN" sz="3200" dirty="0" smtClean="0">
                <a:latin typeface="楷体" pitchFamily="49" charset="-122"/>
                <a:ea typeface="楷体" pitchFamily="49" charset="-122"/>
              </a:rPr>
              <a:t>等</a:t>
            </a:r>
            <a:r>
              <a:rPr lang="zh-CN" altLang="zh-CN" sz="3200" dirty="0">
                <a:latin typeface="楷体" pitchFamily="49" charset="-122"/>
                <a:ea typeface="楷体" pitchFamily="49" charset="-122"/>
              </a:rPr>
              <a:t>。</a:t>
            </a:r>
          </a:p>
          <a:p>
            <a:endParaRPr lang="zh-CN"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548680"/>
            <a:ext cx="8229600" cy="794352"/>
          </a:xfrm>
        </p:spPr>
        <p:txBody>
          <a:bodyPr>
            <a:normAutofit/>
          </a:bodyPr>
          <a:lstStyle/>
          <a:p>
            <a:pPr algn="l"/>
            <a:r>
              <a:rPr lang="zh-CN" altLang="en-US" sz="2800" dirty="0" smtClean="0">
                <a:solidFill>
                  <a:schemeClr val="tx1"/>
                </a:solidFill>
                <a:latin typeface="楷体" pitchFamily="49" charset="-122"/>
                <a:ea typeface="楷体" pitchFamily="49" charset="-122"/>
              </a:rPr>
              <a:t>（</a:t>
            </a:r>
            <a:r>
              <a:rPr lang="en-US" altLang="zh-CN" sz="2800" dirty="0" smtClean="0">
                <a:solidFill>
                  <a:schemeClr val="tx1"/>
                </a:solidFill>
                <a:latin typeface="楷体" pitchFamily="49" charset="-122"/>
                <a:ea typeface="楷体" pitchFamily="49" charset="-122"/>
              </a:rPr>
              <a:t>1）</a:t>
            </a:r>
            <a:r>
              <a:rPr lang="zh-CN" altLang="en-US" sz="2800" dirty="0" smtClean="0">
                <a:solidFill>
                  <a:schemeClr val="tx1"/>
                </a:solidFill>
                <a:latin typeface="楷体" pitchFamily="49" charset="-122"/>
                <a:ea typeface="楷体" pitchFamily="49" charset="-122"/>
              </a:rPr>
              <a:t>内部结算单：沿用以前的格式，无变化。</a:t>
            </a:r>
            <a:endParaRPr lang="zh-CN" altLang="en-US" sz="2800" dirty="0">
              <a:solidFill>
                <a:schemeClr val="tx1"/>
              </a:solidFill>
              <a:latin typeface="楷体" pitchFamily="49" charset="-122"/>
              <a:ea typeface="楷体" pitchFamily="49" charset="-122"/>
            </a:endParaRPr>
          </a:p>
        </p:txBody>
      </p:sp>
      <p:sp>
        <p:nvSpPr>
          <p:cNvPr id="3" name="内容占位符 2"/>
          <p:cNvSpPr>
            <a:spLocks noGrp="1"/>
          </p:cNvSpPr>
          <p:nvPr>
            <p:ph idx="1"/>
          </p:nvPr>
        </p:nvSpPr>
        <p:spPr>
          <a:xfrm>
            <a:off x="611560" y="1412776"/>
            <a:ext cx="8229600" cy="4623792"/>
          </a:xfrm>
        </p:spPr>
        <p:txBody>
          <a:bodyPr>
            <a:normAutofit/>
          </a:bodyPr>
          <a:lstStyle/>
          <a:p>
            <a:pPr>
              <a:buNone/>
            </a:pPr>
            <a:r>
              <a:rPr lang="zh-CN" altLang="en-US" sz="2800" dirty="0" smtClean="0">
                <a:latin typeface="楷体" pitchFamily="49" charset="-122"/>
                <a:ea typeface="楷体" pitchFamily="49" charset="-122"/>
              </a:rPr>
              <a:t>（</a:t>
            </a:r>
            <a:r>
              <a:rPr lang="en-US" altLang="zh-CN" sz="2800" dirty="0" smtClean="0">
                <a:latin typeface="楷体" pitchFamily="49" charset="-122"/>
                <a:ea typeface="楷体" pitchFamily="49" charset="-122"/>
              </a:rPr>
              <a:t>2）</a:t>
            </a:r>
            <a:r>
              <a:rPr lang="zh-CN" altLang="en-US" sz="2800" dirty="0" smtClean="0">
                <a:latin typeface="楷体" pitchFamily="49" charset="-122"/>
                <a:ea typeface="楷体" pitchFamily="49" charset="-122"/>
              </a:rPr>
              <a:t>借款凭单：一式三联。一联做账用，一联留存冲销用，一联冲销完成后交经办人留存（代收据</a:t>
            </a:r>
            <a:r>
              <a:rPr lang="zh-CN" altLang="en-US" dirty="0" smtClean="0">
                <a:latin typeface="楷体" pitchFamily="49" charset="-122"/>
                <a:ea typeface="楷体" pitchFamily="49" charset="-122"/>
              </a:rPr>
              <a:t>）。</a:t>
            </a:r>
            <a:endParaRPr lang="en-US" altLang="zh-CN" dirty="0" smtClean="0">
              <a:latin typeface="楷体" pitchFamily="49" charset="-122"/>
              <a:ea typeface="楷体" pitchFamily="49" charset="-122"/>
            </a:endParaRPr>
          </a:p>
          <a:p>
            <a:pPr>
              <a:buNone/>
            </a:pPr>
            <a:endParaRPr lang="en-US" altLang="zh-CN" dirty="0" smtClean="0">
              <a:latin typeface="+mn-ea"/>
            </a:endParaRPr>
          </a:p>
        </p:txBody>
      </p:sp>
      <p:pic>
        <p:nvPicPr>
          <p:cNvPr id="5" name="图片 4" descr="借款审批规范.png"/>
          <p:cNvPicPr>
            <a:picLocks noChangeAspect="1"/>
          </p:cNvPicPr>
          <p:nvPr/>
        </p:nvPicPr>
        <p:blipFill>
          <a:blip r:embed="rId2" cstate="print"/>
          <a:stretch>
            <a:fillRect/>
          </a:stretch>
        </p:blipFill>
        <p:spPr>
          <a:xfrm>
            <a:off x="395536" y="2849934"/>
            <a:ext cx="8197976" cy="367541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584" y="764704"/>
            <a:ext cx="7128792" cy="523220"/>
          </a:xfrm>
          <a:prstGeom prst="rect">
            <a:avLst/>
          </a:prstGeom>
        </p:spPr>
        <p:txBody>
          <a:bodyPr wrap="square">
            <a:spAutoFit/>
          </a:bodyPr>
          <a:lstStyle/>
          <a:p>
            <a:pPr>
              <a:buNone/>
            </a:pPr>
            <a:r>
              <a:rPr lang="zh-CN" altLang="en-US" sz="2800" dirty="0" smtClean="0">
                <a:latin typeface="楷体" pitchFamily="49" charset="-122"/>
                <a:ea typeface="楷体" pitchFamily="49" charset="-122"/>
              </a:rPr>
              <a:t>（</a:t>
            </a:r>
            <a:r>
              <a:rPr lang="en-US" altLang="zh-CN" sz="2800" dirty="0" smtClean="0">
                <a:latin typeface="楷体" pitchFamily="49" charset="-122"/>
                <a:ea typeface="楷体" pitchFamily="49" charset="-122"/>
              </a:rPr>
              <a:t>3）</a:t>
            </a:r>
            <a:r>
              <a:rPr lang="zh-CN" altLang="en-US" sz="2800" dirty="0" smtClean="0">
                <a:latin typeface="楷体" pitchFamily="49" charset="-122"/>
                <a:ea typeface="楷体" pitchFamily="49" charset="-122"/>
              </a:rPr>
              <a:t>领款单：财务处代收、暂收款项的领出</a:t>
            </a:r>
            <a:endParaRPr lang="en-US" altLang="zh-CN" sz="2800" dirty="0" smtClean="0">
              <a:latin typeface="楷体" pitchFamily="49" charset="-122"/>
              <a:ea typeface="楷体" pitchFamily="49" charset="-122"/>
            </a:endParaRPr>
          </a:p>
        </p:txBody>
      </p:sp>
      <p:grpSp>
        <p:nvGrpSpPr>
          <p:cNvPr id="6" name="组合 5"/>
          <p:cNvGrpSpPr/>
          <p:nvPr/>
        </p:nvGrpSpPr>
        <p:grpSpPr>
          <a:xfrm>
            <a:off x="323528" y="1412776"/>
            <a:ext cx="8603304" cy="5036439"/>
            <a:chOff x="323528" y="1412776"/>
            <a:chExt cx="8603304" cy="5036439"/>
          </a:xfrm>
        </p:grpSpPr>
        <p:pic>
          <p:nvPicPr>
            <p:cNvPr id="3" name="图片 2" descr="重庆工程职业技术学院财务单据-2.jpg"/>
            <p:cNvPicPr>
              <a:picLocks noChangeAspect="1"/>
            </p:cNvPicPr>
            <p:nvPr/>
          </p:nvPicPr>
          <p:blipFill>
            <a:blip r:embed="rId2" cstate="print"/>
            <a:stretch>
              <a:fillRect/>
            </a:stretch>
          </p:blipFill>
          <p:spPr>
            <a:xfrm>
              <a:off x="323528" y="1412776"/>
              <a:ext cx="8603304" cy="5036439"/>
            </a:xfrm>
            <a:prstGeom prst="rect">
              <a:avLst/>
            </a:prstGeom>
          </p:spPr>
        </p:pic>
        <p:sp>
          <p:nvSpPr>
            <p:cNvPr id="4" name="TextBox 3"/>
            <p:cNvSpPr txBox="1"/>
            <p:nvPr/>
          </p:nvSpPr>
          <p:spPr>
            <a:xfrm>
              <a:off x="6372200" y="3356993"/>
              <a:ext cx="1800200" cy="276999"/>
            </a:xfrm>
            <a:prstGeom prst="rect">
              <a:avLst/>
            </a:prstGeom>
            <a:noFill/>
          </p:spPr>
          <p:txBody>
            <a:bodyPr wrap="square" rtlCol="0">
              <a:spAutoFit/>
            </a:bodyPr>
            <a:lstStyle/>
            <a:p>
              <a:r>
                <a:rPr lang="zh-CN" altLang="en-US" sz="1200" b="1" dirty="0" smtClean="0">
                  <a:solidFill>
                    <a:srgbClr val="FF0000"/>
                  </a:solidFill>
                </a:rPr>
                <a:t>同意支付、姓名、日期</a:t>
              </a:r>
              <a:endParaRPr lang="zh-CN" altLang="en-US" sz="1200" b="1" dirty="0">
                <a:solidFill>
                  <a:srgbClr val="FF0000"/>
                </a:solidFill>
              </a:endParaRPr>
            </a:p>
          </p:txBody>
        </p:sp>
        <p:sp>
          <p:nvSpPr>
            <p:cNvPr id="5" name="TextBox 4"/>
            <p:cNvSpPr txBox="1"/>
            <p:nvPr/>
          </p:nvSpPr>
          <p:spPr>
            <a:xfrm>
              <a:off x="2195736" y="4149080"/>
              <a:ext cx="2376264" cy="646331"/>
            </a:xfrm>
            <a:prstGeom prst="rect">
              <a:avLst/>
            </a:prstGeom>
            <a:noFill/>
          </p:spPr>
          <p:txBody>
            <a:bodyPr wrap="square" rtlCol="0">
              <a:spAutoFit/>
            </a:bodyPr>
            <a:lstStyle/>
            <a:p>
              <a:r>
                <a:rPr lang="zh-CN" altLang="en-US" b="1" dirty="0" smtClean="0">
                  <a:solidFill>
                    <a:srgbClr val="FF0000"/>
                  </a:solidFill>
                </a:rPr>
                <a:t>会计人员填列收款日期、凭证号、姓名</a:t>
              </a:r>
              <a:endParaRPr lang="zh-CN" altLang="en-US" b="1" dirty="0">
                <a:solidFill>
                  <a:srgbClr val="FF0000"/>
                </a:solidFill>
              </a:endParaRPr>
            </a:p>
          </p:txBody>
        </p:sp>
      </p:gr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692696"/>
            <a:ext cx="7416824" cy="954107"/>
          </a:xfrm>
          <a:prstGeom prst="rect">
            <a:avLst/>
          </a:prstGeom>
        </p:spPr>
        <p:txBody>
          <a:bodyPr wrap="square">
            <a:spAutoFit/>
          </a:bodyPr>
          <a:lstStyle/>
          <a:p>
            <a:pPr>
              <a:buNone/>
            </a:pPr>
            <a:r>
              <a:rPr lang="zh-CN" altLang="en-US" sz="2800" dirty="0" smtClean="0">
                <a:latin typeface="楷体" pitchFamily="49" charset="-122"/>
                <a:ea typeface="楷体" pitchFamily="49" charset="-122"/>
              </a:rPr>
              <a:t>（</a:t>
            </a:r>
            <a:r>
              <a:rPr lang="en-US" altLang="zh-CN" sz="2800" dirty="0" smtClean="0">
                <a:latin typeface="楷体" pitchFamily="49" charset="-122"/>
                <a:ea typeface="楷体" pitchFamily="49" charset="-122"/>
              </a:rPr>
              <a:t>4）</a:t>
            </a:r>
            <a:r>
              <a:rPr lang="zh-CN" altLang="en-US" sz="2800" dirty="0" smtClean="0">
                <a:latin typeface="楷体" pitchFamily="49" charset="-122"/>
                <a:ea typeface="楷体" pitchFamily="49" charset="-122"/>
              </a:rPr>
              <a:t>差旅费报销单：市内、外埠差旅费合一（</a:t>
            </a:r>
            <a:r>
              <a:rPr lang="zh-CN" altLang="en-US" sz="2800" dirty="0" smtClean="0">
                <a:solidFill>
                  <a:srgbClr val="FF0000"/>
                </a:solidFill>
                <a:latin typeface="楷体" pitchFamily="49" charset="-122"/>
                <a:ea typeface="楷体" pitchFamily="49" charset="-122"/>
              </a:rPr>
              <a:t>在票据粘贴单上审批</a:t>
            </a:r>
            <a:r>
              <a:rPr lang="zh-CN" altLang="en-US" sz="2800" dirty="0" smtClean="0">
                <a:latin typeface="楷体" pitchFamily="49" charset="-122"/>
                <a:ea typeface="楷体" pitchFamily="49" charset="-122"/>
              </a:rPr>
              <a:t>）</a:t>
            </a:r>
            <a:endParaRPr lang="en-US" altLang="zh-CN" sz="2800" dirty="0" smtClean="0">
              <a:latin typeface="楷体" pitchFamily="49" charset="-122"/>
              <a:ea typeface="楷体" pitchFamily="49" charset="-122"/>
            </a:endParaRPr>
          </a:p>
        </p:txBody>
      </p:sp>
      <p:pic>
        <p:nvPicPr>
          <p:cNvPr id="3" name="图片 2" descr="重庆工程职业技术学院财务单据-7.jpg"/>
          <p:cNvPicPr>
            <a:picLocks noChangeAspect="1"/>
          </p:cNvPicPr>
          <p:nvPr/>
        </p:nvPicPr>
        <p:blipFill>
          <a:blip r:embed="rId2" cstate="print"/>
          <a:stretch>
            <a:fillRect/>
          </a:stretch>
        </p:blipFill>
        <p:spPr>
          <a:xfrm>
            <a:off x="251520" y="1632921"/>
            <a:ext cx="8603304" cy="482041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584" y="908720"/>
            <a:ext cx="7560840" cy="461665"/>
          </a:xfrm>
          <a:prstGeom prst="rect">
            <a:avLst/>
          </a:prstGeom>
        </p:spPr>
        <p:txBody>
          <a:bodyPr wrap="square">
            <a:spAutoFit/>
          </a:bodyPr>
          <a:lstStyle/>
          <a:p>
            <a:pPr>
              <a:buNone/>
            </a:pPr>
            <a:r>
              <a:rPr lang="zh-CN" altLang="en-US" sz="2400" dirty="0" smtClean="0">
                <a:latin typeface="楷体" pitchFamily="49" charset="-122"/>
                <a:ea typeface="楷体" pitchFamily="49" charset="-122"/>
              </a:rPr>
              <a:t>（</a:t>
            </a:r>
            <a:r>
              <a:rPr lang="en-US" altLang="zh-CN" sz="2400" dirty="0" smtClean="0">
                <a:latin typeface="楷体" pitchFamily="49" charset="-122"/>
                <a:ea typeface="楷体" pitchFamily="49" charset="-122"/>
              </a:rPr>
              <a:t>5）</a:t>
            </a:r>
            <a:r>
              <a:rPr lang="zh-CN" altLang="en-US" sz="2400" dirty="0" smtClean="0">
                <a:latin typeface="楷体" pitchFamily="49" charset="-122"/>
                <a:ea typeface="楷体" pitchFamily="49" charset="-122"/>
              </a:rPr>
              <a:t>收款单：一式三联。代收据，财务处内部专用。</a:t>
            </a:r>
            <a:endParaRPr lang="en-US" altLang="zh-CN" sz="2400" dirty="0" smtClean="0">
              <a:latin typeface="楷体" pitchFamily="49" charset="-122"/>
              <a:ea typeface="楷体" pitchFamily="49" charset="-122"/>
            </a:endParaRPr>
          </a:p>
        </p:txBody>
      </p:sp>
      <p:pic>
        <p:nvPicPr>
          <p:cNvPr id="3" name="图片 2" descr="重庆工程职业技术学院财务单据-3.jpg"/>
          <p:cNvPicPr>
            <a:picLocks noChangeAspect="1"/>
          </p:cNvPicPr>
          <p:nvPr/>
        </p:nvPicPr>
        <p:blipFill>
          <a:blip r:embed="rId2" cstate="print"/>
          <a:stretch>
            <a:fillRect/>
          </a:stretch>
        </p:blipFill>
        <p:spPr>
          <a:xfrm>
            <a:off x="251520" y="1772816"/>
            <a:ext cx="8676456" cy="469903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764704"/>
            <a:ext cx="7920880" cy="954107"/>
          </a:xfrm>
          <a:prstGeom prst="rect">
            <a:avLst/>
          </a:prstGeom>
        </p:spPr>
        <p:txBody>
          <a:bodyPr wrap="square">
            <a:spAutoFit/>
          </a:bodyPr>
          <a:lstStyle/>
          <a:p>
            <a:pPr>
              <a:buNone/>
            </a:pPr>
            <a:r>
              <a:rPr lang="zh-CN" altLang="en-US" sz="2800" dirty="0" smtClean="0">
                <a:latin typeface="楷体" pitchFamily="49" charset="-122"/>
                <a:ea typeface="楷体" pitchFamily="49" charset="-122"/>
              </a:rPr>
              <a:t>（</a:t>
            </a:r>
            <a:r>
              <a:rPr lang="en-US" altLang="zh-CN" sz="2800" dirty="0" smtClean="0">
                <a:latin typeface="楷体" pitchFamily="49" charset="-122"/>
                <a:ea typeface="楷体" pitchFamily="49" charset="-122"/>
              </a:rPr>
              <a:t>6）</a:t>
            </a:r>
            <a:r>
              <a:rPr lang="zh-CN" altLang="en-US" sz="2800" dirty="0" smtClean="0">
                <a:latin typeface="楷体" pitchFamily="49" charset="-122"/>
                <a:ea typeface="楷体" pitchFamily="49" charset="-122"/>
              </a:rPr>
              <a:t>粘贴单：原始票据一般在粘贴单上进行粘贴、签字。</a:t>
            </a:r>
            <a:endParaRPr lang="zh-CN" altLang="en-US" sz="2800" dirty="0">
              <a:latin typeface="楷体" pitchFamily="49" charset="-122"/>
              <a:ea typeface="楷体" pitchFamily="49" charset="-122"/>
            </a:endParaRPr>
          </a:p>
        </p:txBody>
      </p:sp>
      <p:sp useBgFill="1">
        <p:nvSpPr>
          <p:cNvPr id="15" name="椭圆形标注 14"/>
          <p:cNvSpPr/>
          <p:nvPr/>
        </p:nvSpPr>
        <p:spPr>
          <a:xfrm>
            <a:off x="5111552" y="1268760"/>
            <a:ext cx="4032448" cy="792088"/>
          </a:xfrm>
          <a:prstGeom prst="wedgeEllipseCallou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latin typeface="Cordia New" pitchFamily="34" charset="-34"/>
                <a:ea typeface="叶根友毛笔行书2.0版" pitchFamily="2" charset="-122"/>
                <a:cs typeface="Cordia New" pitchFamily="34" charset="-34"/>
              </a:rPr>
              <a:t>我有签字栏，无补贴的费用报销均可用我哦！</a:t>
            </a:r>
            <a:endParaRPr lang="en-US" altLang="zh-CN" sz="2000" b="1" dirty="0" smtClean="0">
              <a:solidFill>
                <a:schemeClr val="tx1"/>
              </a:solidFill>
              <a:latin typeface="Cordia New" pitchFamily="34" charset="-34"/>
              <a:ea typeface="叶根友毛笔行书2.0版" pitchFamily="2" charset="-122"/>
              <a:cs typeface="Cordia New" pitchFamily="34" charset="-34"/>
            </a:endParaRPr>
          </a:p>
        </p:txBody>
      </p:sp>
      <p:sp>
        <p:nvSpPr>
          <p:cNvPr id="16" name="线形标注 3 15"/>
          <p:cNvSpPr/>
          <p:nvPr/>
        </p:nvSpPr>
        <p:spPr>
          <a:xfrm>
            <a:off x="1763688" y="1340768"/>
            <a:ext cx="3096344" cy="648072"/>
          </a:xfrm>
          <a:prstGeom prst="borderCallout3">
            <a:avLst>
              <a:gd name="adj1" fmla="val 68816"/>
              <a:gd name="adj2" fmla="val -309"/>
              <a:gd name="adj3" fmla="val 73367"/>
              <a:gd name="adj4" fmla="val -50064"/>
              <a:gd name="adj5" fmla="val 297989"/>
              <a:gd name="adj6" fmla="val -51860"/>
              <a:gd name="adj7" fmla="val 345088"/>
              <a:gd name="adj8" fmla="val -27258"/>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latin typeface="叶根友毛笔行书2.0版" pitchFamily="2" charset="-122"/>
                <a:ea typeface="叶根友毛笔行书2.0版" pitchFamily="2" charset="-122"/>
              </a:rPr>
              <a:t>粘贴时不要超过我哈！</a:t>
            </a:r>
            <a:endParaRPr lang="zh-CN" altLang="en-US" sz="2400" b="1" dirty="0">
              <a:solidFill>
                <a:schemeClr val="tx1"/>
              </a:solidFill>
              <a:latin typeface="叶根友毛笔行书2.0版" pitchFamily="2" charset="-122"/>
              <a:ea typeface="叶根友毛笔行书2.0版" pitchFamily="2" charset="-122"/>
            </a:endParaRPr>
          </a:p>
        </p:txBody>
      </p:sp>
      <p:pic>
        <p:nvPicPr>
          <p:cNvPr id="1027" name="Picture 3"/>
          <p:cNvPicPr>
            <a:picLocks noChangeAspect="1" noChangeArrowheads="1"/>
          </p:cNvPicPr>
          <p:nvPr/>
        </p:nvPicPr>
        <p:blipFill>
          <a:blip r:embed="rId3" cstate="print"/>
          <a:srcRect/>
          <a:stretch>
            <a:fillRect/>
          </a:stretch>
        </p:blipFill>
        <p:spPr bwMode="auto">
          <a:xfrm>
            <a:off x="683568" y="2200275"/>
            <a:ext cx="7812087" cy="46577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amond(in)">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票据粘贴规范1.png"/>
          <p:cNvPicPr>
            <a:picLocks noChangeAspect="1"/>
          </p:cNvPicPr>
          <p:nvPr/>
        </p:nvPicPr>
        <p:blipFill>
          <a:blip r:embed="rId2" cstate="print"/>
          <a:stretch>
            <a:fillRect/>
          </a:stretch>
        </p:blipFill>
        <p:spPr>
          <a:xfrm>
            <a:off x="35496" y="548680"/>
            <a:ext cx="4968552" cy="3456384"/>
          </a:xfrm>
          <a:prstGeom prst="rect">
            <a:avLst/>
          </a:prstGeom>
        </p:spPr>
      </p:pic>
      <p:pic>
        <p:nvPicPr>
          <p:cNvPr id="9" name="图片 8" descr="票据粘贴规范2.png"/>
          <p:cNvPicPr>
            <a:picLocks noChangeAspect="1"/>
          </p:cNvPicPr>
          <p:nvPr/>
        </p:nvPicPr>
        <p:blipFill>
          <a:blip r:embed="rId3" cstate="print"/>
          <a:stretch>
            <a:fillRect/>
          </a:stretch>
        </p:blipFill>
        <p:spPr>
          <a:xfrm>
            <a:off x="4679504" y="548680"/>
            <a:ext cx="4464496" cy="3456384"/>
          </a:xfrm>
          <a:prstGeom prst="rect">
            <a:avLst/>
          </a:prstGeom>
        </p:spPr>
      </p:pic>
      <p:pic>
        <p:nvPicPr>
          <p:cNvPr id="11" name="图片 10" descr="票据粘贴规范3.png"/>
          <p:cNvPicPr>
            <a:picLocks noChangeAspect="1"/>
          </p:cNvPicPr>
          <p:nvPr/>
        </p:nvPicPr>
        <p:blipFill>
          <a:blip r:embed="rId4" cstate="print"/>
          <a:stretch>
            <a:fillRect/>
          </a:stretch>
        </p:blipFill>
        <p:spPr>
          <a:xfrm>
            <a:off x="899592" y="3960440"/>
            <a:ext cx="7504762" cy="285293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通用_蓝">
  <a:themeElements>
    <a:clrScheme name="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通用_蓝">
      <a:majorFont>
        <a:latin typeface="Arial"/>
        <a:ea typeface="隶书"/>
        <a:cs typeface=""/>
      </a:majorFont>
      <a:minorFont>
        <a:latin typeface="Arial"/>
        <a:ea typeface="华文新魏"/>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通用_蓝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通用_蓝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通用_蓝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通用_蓝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通用_蓝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通用_蓝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通用_蓝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通用_蓝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通用_蓝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通用_蓝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通用_蓝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通用_蓝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通用_蓝">
  <a:themeElements>
    <a:clrScheme name="1_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通用_蓝">
      <a:majorFont>
        <a:latin typeface="Arial"/>
        <a:ea typeface="隶书"/>
        <a:cs typeface=""/>
      </a:majorFont>
      <a:minorFont>
        <a:latin typeface="Arial"/>
        <a:ea typeface="华文新魏"/>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通用_蓝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通用_蓝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通用_蓝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通用_蓝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通用_蓝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通用_蓝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通用_蓝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通用_蓝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通用_蓝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通用_蓝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通用_蓝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通用_蓝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通用_蓝">
  <a:themeElements>
    <a:clrScheme name="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通用_蓝">
      <a:majorFont>
        <a:latin typeface="Arial"/>
        <a:ea typeface="隶书"/>
        <a:cs typeface=""/>
      </a:majorFont>
      <a:minorFont>
        <a:latin typeface="Arial"/>
        <a:ea typeface="华文新魏"/>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通用_蓝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通用_蓝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通用_蓝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通用_蓝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通用_蓝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通用_蓝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通用_蓝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通用_蓝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通用_蓝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通用_蓝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通用_蓝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通用_蓝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通用_蓝">
  <a:themeElements>
    <a:clrScheme name="1_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通用_蓝">
      <a:majorFont>
        <a:latin typeface="Arial"/>
        <a:ea typeface="隶书"/>
        <a:cs typeface=""/>
      </a:majorFont>
      <a:minorFont>
        <a:latin typeface="Arial"/>
        <a:ea typeface="华文新魏"/>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通用_蓝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通用_蓝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通用_蓝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通用_蓝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通用_蓝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通用_蓝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通用_蓝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通用_蓝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通用_蓝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通用_蓝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通用_蓝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通用_蓝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蓝白</Template>
  <TotalTime>328</TotalTime>
  <Words>1281</Words>
  <Application>Microsoft Office PowerPoint</Application>
  <PresentationFormat>全屏显示(4:3)</PresentationFormat>
  <Paragraphs>61</Paragraphs>
  <Slides>21</Slides>
  <Notes>1</Notes>
  <HiddenSlides>0</HiddenSlides>
  <MMClips>0</MMClips>
  <ScaleCrop>false</ScaleCrop>
  <HeadingPairs>
    <vt:vector size="4" baseType="variant">
      <vt:variant>
        <vt:lpstr>主题</vt:lpstr>
      </vt:variant>
      <vt:variant>
        <vt:i4>5</vt:i4>
      </vt:variant>
      <vt:variant>
        <vt:lpstr>幻灯片标题</vt:lpstr>
      </vt:variant>
      <vt:variant>
        <vt:i4>21</vt:i4>
      </vt:variant>
    </vt:vector>
  </HeadingPairs>
  <TitlesOfParts>
    <vt:vector size="26" baseType="lpstr">
      <vt:lpstr>通用_蓝</vt:lpstr>
      <vt:lpstr>1_通用_蓝</vt:lpstr>
      <vt:lpstr>2_通用_蓝</vt:lpstr>
      <vt:lpstr>3_通用_蓝</vt:lpstr>
      <vt:lpstr>流畅</vt:lpstr>
      <vt:lpstr>重庆工程职业技术学院 财务工作培训会  2016年3月3日</vt:lpstr>
      <vt:lpstr> （一）经济业务经办人取得合法、有效的原始凭证； （二）按规范将原始凭证粘贴在“重庆工程职业技术学院票据粘贴单”上（见票据粘贴规范，自制原始凭证无需粘贴）； （三）按《重庆工程职业技术学院费用支出审核批准制度》的要求和规范进行审批（见审批规范）； （四）财务处进行审核报账。 </vt:lpstr>
      <vt:lpstr>二、原始凭证的要求 </vt:lpstr>
      <vt:lpstr>（1）内部结算单：沿用以前的格式，无变化。</vt:lpstr>
      <vt:lpstr>幻灯片 5</vt:lpstr>
      <vt:lpstr>幻灯片 6</vt:lpstr>
      <vt:lpstr>幻灯片 7</vt:lpstr>
      <vt:lpstr>幻灯片 8</vt:lpstr>
      <vt:lpstr>幻灯片 9</vt:lpstr>
      <vt:lpstr>幻灯片 10</vt:lpstr>
      <vt:lpstr>幻灯片 11</vt:lpstr>
      <vt:lpstr>（二）原始凭证的基本要素</vt:lpstr>
      <vt:lpstr>（三）外来原始凭证的填制要求 </vt:lpstr>
      <vt:lpstr>（四）自制原始凭证的填制要求 </vt:lpstr>
      <vt:lpstr>（五）原始凭证的报销期限 </vt:lpstr>
      <vt:lpstr>（六）原始凭证遗失的处理 </vt:lpstr>
      <vt:lpstr>幻灯片 17</vt:lpstr>
      <vt:lpstr>三、其他要求 </vt:lpstr>
      <vt:lpstr>幻灯片 19</vt:lpstr>
      <vt:lpstr>幻灯片 20</vt:lpstr>
      <vt:lpstr>幻灯片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重庆工程职业技术学院</dc:title>
  <dc:creator>Administrator</dc:creator>
  <cp:lastModifiedBy>陈文彬</cp:lastModifiedBy>
  <cp:revision>45</cp:revision>
  <dcterms:created xsi:type="dcterms:W3CDTF">2016-03-01T01:24:59Z</dcterms:created>
  <dcterms:modified xsi:type="dcterms:W3CDTF">2016-03-04T06:19:05Z</dcterms:modified>
</cp:coreProperties>
</file>